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80" r:id="rId9"/>
    <p:sldId id="264" r:id="rId10"/>
    <p:sldId id="276" r:id="rId11"/>
    <p:sldId id="263" r:id="rId12"/>
    <p:sldId id="267" r:id="rId13"/>
    <p:sldId id="277" r:id="rId14"/>
    <p:sldId id="281" r:id="rId15"/>
    <p:sldId id="283" r:id="rId16"/>
    <p:sldId id="265" r:id="rId17"/>
    <p:sldId id="268" r:id="rId18"/>
    <p:sldId id="284" r:id="rId19"/>
    <p:sldId id="269" r:id="rId20"/>
    <p:sldId id="270" r:id="rId21"/>
    <p:sldId id="278" r:id="rId22"/>
    <p:sldId id="271" r:id="rId23"/>
    <p:sldId id="266" r:id="rId24"/>
    <p:sldId id="279" r:id="rId25"/>
    <p:sldId id="285" r:id="rId26"/>
    <p:sldId id="272" r:id="rId27"/>
    <p:sldId id="282" r:id="rId28"/>
    <p:sldId id="274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13421E-B21C-469E-9A4C-1E0EE1F90022}" v="1" dt="2024-03-26T00:43:35.95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adi Abpeikar" userId="42b61823-804f-41ab-bde8-2c036b56ce2d" providerId="ADAL" clId="{1613421E-B21C-469E-9A4C-1E0EE1F90022}"/>
    <pc:docChg chg="undo custSel addSld modSld sldOrd">
      <pc:chgData name="Shadi Abpeikar" userId="42b61823-804f-41ab-bde8-2c036b56ce2d" providerId="ADAL" clId="{1613421E-B21C-469E-9A4C-1E0EE1F90022}" dt="2024-03-26T00:53:28.729" v="765" actId="20577"/>
      <pc:docMkLst>
        <pc:docMk/>
      </pc:docMkLst>
      <pc:sldChg chg="modSp">
        <pc:chgData name="Shadi Abpeikar" userId="42b61823-804f-41ab-bde8-2c036b56ce2d" providerId="ADAL" clId="{1613421E-B21C-469E-9A4C-1E0EE1F90022}" dt="2024-03-26T00:43:35.953" v="373"/>
        <pc:sldMkLst>
          <pc:docMk/>
          <pc:sldMk cId="992680276" sldId="271"/>
        </pc:sldMkLst>
        <pc:spChg chg="mod">
          <ac:chgData name="Shadi Abpeikar" userId="42b61823-804f-41ab-bde8-2c036b56ce2d" providerId="ADAL" clId="{1613421E-B21C-469E-9A4C-1E0EE1F90022}" dt="2024-03-26T00:43:35.953" v="373"/>
          <ac:spMkLst>
            <pc:docMk/>
            <pc:sldMk cId="992680276" sldId="271"/>
            <ac:spMk id="3" creationId="{3F155E46-C42B-5015-E7EA-B434F41A80F8}"/>
          </ac:spMkLst>
        </pc:spChg>
      </pc:sldChg>
      <pc:sldChg chg="modSp mod">
        <pc:chgData name="Shadi Abpeikar" userId="42b61823-804f-41ab-bde8-2c036b56ce2d" providerId="ADAL" clId="{1613421E-B21C-469E-9A4C-1E0EE1F90022}" dt="2024-03-26T00:53:12.624" v="760" actId="20577"/>
        <pc:sldMkLst>
          <pc:docMk/>
          <pc:sldMk cId="2146444018" sldId="272"/>
        </pc:sldMkLst>
        <pc:spChg chg="mod">
          <ac:chgData name="Shadi Abpeikar" userId="42b61823-804f-41ab-bde8-2c036b56ce2d" providerId="ADAL" clId="{1613421E-B21C-469E-9A4C-1E0EE1F90022}" dt="2024-03-26T00:53:12.624" v="760" actId="20577"/>
          <ac:spMkLst>
            <pc:docMk/>
            <pc:sldMk cId="2146444018" sldId="272"/>
            <ac:spMk id="3" creationId="{6A0B7751-E2BB-D000-4E19-610B3889564F}"/>
          </ac:spMkLst>
        </pc:spChg>
      </pc:sldChg>
      <pc:sldChg chg="modSp mod">
        <pc:chgData name="Shadi Abpeikar" userId="42b61823-804f-41ab-bde8-2c036b56ce2d" providerId="ADAL" clId="{1613421E-B21C-469E-9A4C-1E0EE1F90022}" dt="2024-03-26T00:53:28.729" v="765" actId="20577"/>
        <pc:sldMkLst>
          <pc:docMk/>
          <pc:sldMk cId="2244079890" sldId="274"/>
        </pc:sldMkLst>
        <pc:spChg chg="mod">
          <ac:chgData name="Shadi Abpeikar" userId="42b61823-804f-41ab-bde8-2c036b56ce2d" providerId="ADAL" clId="{1613421E-B21C-469E-9A4C-1E0EE1F90022}" dt="2024-03-26T00:53:28.729" v="765" actId="20577"/>
          <ac:spMkLst>
            <pc:docMk/>
            <pc:sldMk cId="2244079890" sldId="274"/>
            <ac:spMk id="3" creationId="{6954F7C0-FC02-812E-7930-62ADFFA11D81}"/>
          </ac:spMkLst>
        </pc:spChg>
      </pc:sldChg>
      <pc:sldChg chg="modSp mod">
        <pc:chgData name="Shadi Abpeikar" userId="42b61823-804f-41ab-bde8-2c036b56ce2d" providerId="ADAL" clId="{1613421E-B21C-469E-9A4C-1E0EE1F90022}" dt="2024-03-26T00:35:52.962" v="0" actId="20577"/>
        <pc:sldMkLst>
          <pc:docMk/>
          <pc:sldMk cId="1243068755" sldId="281"/>
        </pc:sldMkLst>
        <pc:spChg chg="mod">
          <ac:chgData name="Shadi Abpeikar" userId="42b61823-804f-41ab-bde8-2c036b56ce2d" providerId="ADAL" clId="{1613421E-B21C-469E-9A4C-1E0EE1F90022}" dt="2024-03-26T00:35:52.962" v="0" actId="20577"/>
          <ac:spMkLst>
            <pc:docMk/>
            <pc:sldMk cId="1243068755" sldId="281"/>
            <ac:spMk id="3" creationId="{76AB73EC-E37D-FDA8-618E-41BA4B086F93}"/>
          </ac:spMkLst>
        </pc:spChg>
      </pc:sldChg>
      <pc:sldChg chg="modSp new mod ord">
        <pc:chgData name="Shadi Abpeikar" userId="42b61823-804f-41ab-bde8-2c036b56ce2d" providerId="ADAL" clId="{1613421E-B21C-469E-9A4C-1E0EE1F90022}" dt="2024-03-26T00:42:05.290" v="372"/>
        <pc:sldMkLst>
          <pc:docMk/>
          <pc:sldMk cId="4047377568" sldId="284"/>
        </pc:sldMkLst>
        <pc:spChg chg="mod">
          <ac:chgData name="Shadi Abpeikar" userId="42b61823-804f-41ab-bde8-2c036b56ce2d" providerId="ADAL" clId="{1613421E-B21C-469E-9A4C-1E0EE1F90022}" dt="2024-03-26T00:39:04.519" v="33" actId="20577"/>
          <ac:spMkLst>
            <pc:docMk/>
            <pc:sldMk cId="4047377568" sldId="284"/>
            <ac:spMk id="2" creationId="{EF4FD417-7B57-2627-530A-5E2DD544B28E}"/>
          </ac:spMkLst>
        </pc:spChg>
        <pc:spChg chg="mod">
          <ac:chgData name="Shadi Abpeikar" userId="42b61823-804f-41ab-bde8-2c036b56ce2d" providerId="ADAL" clId="{1613421E-B21C-469E-9A4C-1E0EE1F90022}" dt="2024-03-26T00:41:47.271" v="370" actId="20577"/>
          <ac:spMkLst>
            <pc:docMk/>
            <pc:sldMk cId="4047377568" sldId="284"/>
            <ac:spMk id="3" creationId="{0D8E321B-8429-DD06-1A30-6C962444E1FB}"/>
          </ac:spMkLst>
        </pc:spChg>
      </pc:sldChg>
      <pc:sldChg chg="modSp new mod">
        <pc:chgData name="Shadi Abpeikar" userId="42b61823-804f-41ab-bde8-2c036b56ce2d" providerId="ADAL" clId="{1613421E-B21C-469E-9A4C-1E0EE1F90022}" dt="2024-03-26T00:49:17.651" v="449" actId="20577"/>
        <pc:sldMkLst>
          <pc:docMk/>
          <pc:sldMk cId="2625899546" sldId="285"/>
        </pc:sldMkLst>
        <pc:spChg chg="mod">
          <ac:chgData name="Shadi Abpeikar" userId="42b61823-804f-41ab-bde8-2c036b56ce2d" providerId="ADAL" clId="{1613421E-B21C-469E-9A4C-1E0EE1F90022}" dt="2024-03-26T00:46:50.695" v="393" actId="20577"/>
          <ac:spMkLst>
            <pc:docMk/>
            <pc:sldMk cId="2625899546" sldId="285"/>
            <ac:spMk id="2" creationId="{0F9B631B-B6C8-F071-CBC0-C8227A19F962}"/>
          </ac:spMkLst>
        </pc:spChg>
        <pc:spChg chg="mod">
          <ac:chgData name="Shadi Abpeikar" userId="42b61823-804f-41ab-bde8-2c036b56ce2d" providerId="ADAL" clId="{1613421E-B21C-469E-9A4C-1E0EE1F90022}" dt="2024-03-26T00:49:17.651" v="449" actId="20577"/>
          <ac:spMkLst>
            <pc:docMk/>
            <pc:sldMk cId="2625899546" sldId="285"/>
            <ac:spMk id="3" creationId="{D95B3213-9F97-6CAD-A5D8-CAFBB3150138}"/>
          </ac:spMkLst>
        </pc:spChg>
      </pc:sldChg>
    </pc:docChg>
  </pc:docChgLst>
  <pc:docChgLst>
    <pc:chgData name="Kathryn Kasmarik" userId="77a71907-061f-4523-9a29-02bae956a0cb" providerId="ADAL" clId="{F2E28CE7-A31F-4737-BAB9-D4C77558C781}"/>
    <pc:docChg chg="undo custSel addSld delSld modSld">
      <pc:chgData name="Kathryn Kasmarik" userId="77a71907-061f-4523-9a29-02bae956a0cb" providerId="ADAL" clId="{F2E28CE7-A31F-4737-BAB9-D4C77558C781}" dt="2022-10-18T05:28:54.657" v="3669" actId="20577"/>
      <pc:docMkLst>
        <pc:docMk/>
      </pc:docMkLst>
      <pc:sldChg chg="modSp new mod">
        <pc:chgData name="Kathryn Kasmarik" userId="77a71907-061f-4523-9a29-02bae956a0cb" providerId="ADAL" clId="{F2E28CE7-A31F-4737-BAB9-D4C77558C781}" dt="2022-07-03T23:47:36.305" v="419" actId="20577"/>
        <pc:sldMkLst>
          <pc:docMk/>
          <pc:sldMk cId="457073294" sldId="256"/>
        </pc:sldMkLst>
        <pc:spChg chg="mod">
          <ac:chgData name="Kathryn Kasmarik" userId="77a71907-061f-4523-9a29-02bae956a0cb" providerId="ADAL" clId="{F2E28CE7-A31F-4737-BAB9-D4C77558C781}" dt="2022-07-03T23:43:02.695" v="46" actId="20577"/>
          <ac:spMkLst>
            <pc:docMk/>
            <pc:sldMk cId="457073294" sldId="256"/>
            <ac:spMk id="2" creationId="{13F998D1-9EDF-6A11-27E0-EB81D577741F}"/>
          </ac:spMkLst>
        </pc:spChg>
        <pc:spChg chg="mod">
          <ac:chgData name="Kathryn Kasmarik" userId="77a71907-061f-4523-9a29-02bae956a0cb" providerId="ADAL" clId="{F2E28CE7-A31F-4737-BAB9-D4C77558C781}" dt="2022-07-03T23:47:36.305" v="419" actId="20577"/>
          <ac:spMkLst>
            <pc:docMk/>
            <pc:sldMk cId="457073294" sldId="256"/>
            <ac:spMk id="3" creationId="{1B26CD39-C1BE-B4A0-6D9F-EDAECFD864A1}"/>
          </ac:spMkLst>
        </pc:spChg>
      </pc:sldChg>
      <pc:sldChg chg="modSp new mod">
        <pc:chgData name="Kathryn Kasmarik" userId="77a71907-061f-4523-9a29-02bae956a0cb" providerId="ADAL" clId="{F2E28CE7-A31F-4737-BAB9-D4C77558C781}" dt="2022-07-04T04:50:42.666" v="2982" actId="20577"/>
        <pc:sldMkLst>
          <pc:docMk/>
          <pc:sldMk cId="2746385461" sldId="257"/>
        </pc:sldMkLst>
        <pc:spChg chg="mod">
          <ac:chgData name="Kathryn Kasmarik" userId="77a71907-061f-4523-9a29-02bae956a0cb" providerId="ADAL" clId="{F2E28CE7-A31F-4737-BAB9-D4C77558C781}" dt="2022-07-03T23:44:16.576" v="151" actId="20577"/>
          <ac:spMkLst>
            <pc:docMk/>
            <pc:sldMk cId="2746385461" sldId="257"/>
            <ac:spMk id="2" creationId="{E1945213-897B-ED91-B1D7-EE9FA7FF5021}"/>
          </ac:spMkLst>
        </pc:spChg>
        <pc:spChg chg="mod">
          <ac:chgData name="Kathryn Kasmarik" userId="77a71907-061f-4523-9a29-02bae956a0cb" providerId="ADAL" clId="{F2E28CE7-A31F-4737-BAB9-D4C77558C781}" dt="2022-07-04T04:50:42.666" v="2982" actId="20577"/>
          <ac:spMkLst>
            <pc:docMk/>
            <pc:sldMk cId="2746385461" sldId="257"/>
            <ac:spMk id="3" creationId="{6954F7C0-FC02-812E-7930-62ADFFA11D81}"/>
          </ac:spMkLst>
        </pc:spChg>
      </pc:sldChg>
      <pc:sldChg chg="add">
        <pc:chgData name="Kathryn Kasmarik" userId="77a71907-061f-4523-9a29-02bae956a0cb" providerId="ADAL" clId="{F2E28CE7-A31F-4737-BAB9-D4C77558C781}" dt="2022-07-03T23:49:04.006" v="448"/>
        <pc:sldMkLst>
          <pc:docMk/>
          <pc:sldMk cId="374119698" sldId="258"/>
        </pc:sldMkLst>
      </pc:sldChg>
      <pc:sldChg chg="addSp modSp add mod">
        <pc:chgData name="Kathryn Kasmarik" userId="77a71907-061f-4523-9a29-02bae956a0cb" providerId="ADAL" clId="{F2E28CE7-A31F-4737-BAB9-D4C77558C781}" dt="2022-07-03T23:53:48.652" v="579" actId="14100"/>
        <pc:sldMkLst>
          <pc:docMk/>
          <pc:sldMk cId="3348606709" sldId="259"/>
        </pc:sldMkLst>
        <pc:spChg chg="mod">
          <ac:chgData name="Kathryn Kasmarik" userId="77a71907-061f-4523-9a29-02bae956a0cb" providerId="ADAL" clId="{F2E28CE7-A31F-4737-BAB9-D4C77558C781}" dt="2022-07-03T23:49:11.552" v="458" actId="20577"/>
          <ac:spMkLst>
            <pc:docMk/>
            <pc:sldMk cId="3348606709" sldId="259"/>
            <ac:spMk id="2" creationId="{ABCC0072-7813-7920-7CF8-8D7783E510F8}"/>
          </ac:spMkLst>
        </pc:spChg>
        <pc:spChg chg="mod">
          <ac:chgData name="Kathryn Kasmarik" userId="77a71907-061f-4523-9a29-02bae956a0cb" providerId="ADAL" clId="{F2E28CE7-A31F-4737-BAB9-D4C77558C781}" dt="2022-07-03T23:52:09.256" v="529" actId="313"/>
          <ac:spMkLst>
            <pc:docMk/>
            <pc:sldMk cId="3348606709" sldId="259"/>
            <ac:spMk id="3" creationId="{B5AD2521-1143-DD99-7DDE-CEDC5267C49B}"/>
          </ac:spMkLst>
        </pc:spChg>
        <pc:spChg chg="add mod">
          <ac:chgData name="Kathryn Kasmarik" userId="77a71907-061f-4523-9a29-02bae956a0cb" providerId="ADAL" clId="{F2E28CE7-A31F-4737-BAB9-D4C77558C781}" dt="2022-07-03T23:53:48.652" v="579" actId="14100"/>
          <ac:spMkLst>
            <pc:docMk/>
            <pc:sldMk cId="3348606709" sldId="259"/>
            <ac:spMk id="4" creationId="{61DD8CB1-1AB8-867F-2488-F6768730BDFD}"/>
          </ac:spMkLst>
        </pc:spChg>
        <pc:spChg chg="add mod">
          <ac:chgData name="Kathryn Kasmarik" userId="77a71907-061f-4523-9a29-02bae956a0cb" providerId="ADAL" clId="{F2E28CE7-A31F-4737-BAB9-D4C77558C781}" dt="2022-07-03T23:53:10.739" v="569" actId="1076"/>
          <ac:spMkLst>
            <pc:docMk/>
            <pc:sldMk cId="3348606709" sldId="259"/>
            <ac:spMk id="5" creationId="{45438433-3717-7833-B39B-C39748A63BF5}"/>
          </ac:spMkLst>
        </pc:spChg>
        <pc:cxnChg chg="add mod">
          <ac:chgData name="Kathryn Kasmarik" userId="77a71907-061f-4523-9a29-02bae956a0cb" providerId="ADAL" clId="{F2E28CE7-A31F-4737-BAB9-D4C77558C781}" dt="2022-07-03T23:53:48.652" v="579" actId="14100"/>
          <ac:cxnSpMkLst>
            <pc:docMk/>
            <pc:sldMk cId="3348606709" sldId="259"/>
            <ac:cxnSpMk id="7" creationId="{DFBE28F0-5FBB-944E-DF1F-9D3E4713376B}"/>
          </ac:cxnSpMkLst>
        </pc:cxnChg>
      </pc:sldChg>
      <pc:sldChg chg="modSp new mod">
        <pc:chgData name="Kathryn Kasmarik" userId="77a71907-061f-4523-9a29-02bae956a0cb" providerId="ADAL" clId="{F2E28CE7-A31F-4737-BAB9-D4C77558C781}" dt="2022-07-06T00:03:42.991" v="3337" actId="113"/>
        <pc:sldMkLst>
          <pc:docMk/>
          <pc:sldMk cId="3696213212" sldId="260"/>
        </pc:sldMkLst>
        <pc:spChg chg="mod">
          <ac:chgData name="Kathryn Kasmarik" userId="77a71907-061f-4523-9a29-02bae956a0cb" providerId="ADAL" clId="{F2E28CE7-A31F-4737-BAB9-D4C77558C781}" dt="2022-07-06T00:03:42.991" v="3337" actId="113"/>
          <ac:spMkLst>
            <pc:docMk/>
            <pc:sldMk cId="3696213212" sldId="260"/>
            <ac:spMk id="2" creationId="{D04CEACC-14BF-E2CE-D485-068A5AE98AFD}"/>
          </ac:spMkLst>
        </pc:spChg>
        <pc:spChg chg="mod">
          <ac:chgData name="Kathryn Kasmarik" userId="77a71907-061f-4523-9a29-02bae956a0cb" providerId="ADAL" clId="{F2E28CE7-A31F-4737-BAB9-D4C77558C781}" dt="2022-07-03T23:56:24.614" v="765" actId="20577"/>
          <ac:spMkLst>
            <pc:docMk/>
            <pc:sldMk cId="3696213212" sldId="260"/>
            <ac:spMk id="3" creationId="{2EAFC7D3-B7EC-2FDE-C232-ECF75BD87EB3}"/>
          </ac:spMkLst>
        </pc:spChg>
      </pc:sldChg>
      <pc:sldChg chg="addSp modSp new mod">
        <pc:chgData name="Kathryn Kasmarik" userId="77a71907-061f-4523-9a29-02bae956a0cb" providerId="ADAL" clId="{F2E28CE7-A31F-4737-BAB9-D4C77558C781}" dt="2022-07-06T00:04:05.734" v="3402" actId="20577"/>
        <pc:sldMkLst>
          <pc:docMk/>
          <pc:sldMk cId="3945454577" sldId="261"/>
        </pc:sldMkLst>
        <pc:spChg chg="mod">
          <ac:chgData name="Kathryn Kasmarik" userId="77a71907-061f-4523-9a29-02bae956a0cb" providerId="ADAL" clId="{F2E28CE7-A31F-4737-BAB9-D4C77558C781}" dt="2022-07-06T00:03:51.460" v="3338" actId="113"/>
          <ac:spMkLst>
            <pc:docMk/>
            <pc:sldMk cId="3945454577" sldId="261"/>
            <ac:spMk id="2" creationId="{2FCBE674-0E95-FB8F-4CED-6623187B601B}"/>
          </ac:spMkLst>
        </pc:spChg>
        <pc:spChg chg="mod">
          <ac:chgData name="Kathryn Kasmarik" userId="77a71907-061f-4523-9a29-02bae956a0cb" providerId="ADAL" clId="{F2E28CE7-A31F-4737-BAB9-D4C77558C781}" dt="2022-07-06T00:04:05.734" v="3402" actId="20577"/>
          <ac:spMkLst>
            <pc:docMk/>
            <pc:sldMk cId="3945454577" sldId="261"/>
            <ac:spMk id="3" creationId="{2EDC261B-B462-2E08-EFB8-E63E67633F40}"/>
          </ac:spMkLst>
        </pc:spChg>
        <pc:spChg chg="add mod">
          <ac:chgData name="Kathryn Kasmarik" userId="77a71907-061f-4523-9a29-02bae956a0cb" providerId="ADAL" clId="{F2E28CE7-A31F-4737-BAB9-D4C77558C781}" dt="2022-07-03T23:58:17.674" v="840" actId="1076"/>
          <ac:spMkLst>
            <pc:docMk/>
            <pc:sldMk cId="3945454577" sldId="261"/>
            <ac:spMk id="6" creationId="{C6095A10-83DA-3D2D-9547-0CD2745A0EC5}"/>
          </ac:spMkLst>
        </pc:spChg>
        <pc:picChg chg="add mod modCrop">
          <ac:chgData name="Kathryn Kasmarik" userId="77a71907-061f-4523-9a29-02bae956a0cb" providerId="ADAL" clId="{F2E28CE7-A31F-4737-BAB9-D4C77558C781}" dt="2022-07-03T23:57:56.712" v="813" actId="1076"/>
          <ac:picMkLst>
            <pc:docMk/>
            <pc:sldMk cId="3945454577" sldId="261"/>
            <ac:picMk id="5" creationId="{C09B84B7-E06E-D0EB-3A34-2E60E303CAF5}"/>
          </ac:picMkLst>
        </pc:picChg>
      </pc:sldChg>
      <pc:sldChg chg="modSp new del mod">
        <pc:chgData name="Kathryn Kasmarik" userId="77a71907-061f-4523-9a29-02bae956a0cb" providerId="ADAL" clId="{F2E28CE7-A31F-4737-BAB9-D4C77558C781}" dt="2022-07-04T04:50:22.890" v="2964" actId="47"/>
        <pc:sldMkLst>
          <pc:docMk/>
          <pc:sldMk cId="1187828202" sldId="262"/>
        </pc:sldMkLst>
        <pc:spChg chg="mod">
          <ac:chgData name="Kathryn Kasmarik" userId="77a71907-061f-4523-9a29-02bae956a0cb" providerId="ADAL" clId="{F2E28CE7-A31F-4737-BAB9-D4C77558C781}" dt="2022-07-03T23:59:03.645" v="852" actId="20577"/>
          <ac:spMkLst>
            <pc:docMk/>
            <pc:sldMk cId="1187828202" sldId="262"/>
            <ac:spMk id="2" creationId="{B2CCE856-5254-0317-DE33-8DC69FF49646}"/>
          </ac:spMkLst>
        </pc:spChg>
      </pc:sldChg>
      <pc:sldChg chg="modSp new mod">
        <pc:chgData name="Kathryn Kasmarik" userId="77a71907-061f-4523-9a29-02bae956a0cb" providerId="ADAL" clId="{F2E28CE7-A31F-4737-BAB9-D4C77558C781}" dt="2022-07-06T00:07:56.550" v="3473" actId="20577"/>
        <pc:sldMkLst>
          <pc:docMk/>
          <pc:sldMk cId="975143329" sldId="263"/>
        </pc:sldMkLst>
        <pc:spChg chg="mod">
          <ac:chgData name="Kathryn Kasmarik" userId="77a71907-061f-4523-9a29-02bae956a0cb" providerId="ADAL" clId="{F2E28CE7-A31F-4737-BAB9-D4C77558C781}" dt="2022-07-04T03:43:51.815" v="910" actId="20577"/>
          <ac:spMkLst>
            <pc:docMk/>
            <pc:sldMk cId="975143329" sldId="263"/>
            <ac:spMk id="2" creationId="{F927B4F7-39A7-7946-117B-64540941D6AD}"/>
          </ac:spMkLst>
        </pc:spChg>
        <pc:spChg chg="mod">
          <ac:chgData name="Kathryn Kasmarik" userId="77a71907-061f-4523-9a29-02bae956a0cb" providerId="ADAL" clId="{F2E28CE7-A31F-4737-BAB9-D4C77558C781}" dt="2022-07-06T00:07:56.550" v="3473" actId="20577"/>
          <ac:spMkLst>
            <pc:docMk/>
            <pc:sldMk cId="975143329" sldId="263"/>
            <ac:spMk id="3" creationId="{5050E173-886F-FE0C-4C75-3885292463E9}"/>
          </ac:spMkLst>
        </pc:spChg>
      </pc:sldChg>
      <pc:sldChg chg="modSp new mod">
        <pc:chgData name="Kathryn Kasmarik" userId="77a71907-061f-4523-9a29-02bae956a0cb" providerId="ADAL" clId="{F2E28CE7-A31F-4737-BAB9-D4C77558C781}" dt="2022-07-04T04:12:53.182" v="1095" actId="20577"/>
        <pc:sldMkLst>
          <pc:docMk/>
          <pc:sldMk cId="2929947094" sldId="264"/>
        </pc:sldMkLst>
        <pc:spChg chg="mod">
          <ac:chgData name="Kathryn Kasmarik" userId="77a71907-061f-4523-9a29-02bae956a0cb" providerId="ADAL" clId="{F2E28CE7-A31F-4737-BAB9-D4C77558C781}" dt="2022-07-04T03:45:11.009" v="931" actId="20577"/>
          <ac:spMkLst>
            <pc:docMk/>
            <pc:sldMk cId="2929947094" sldId="264"/>
            <ac:spMk id="2" creationId="{9D86B72C-5FB4-F67F-8685-23DCBBD4AD49}"/>
          </ac:spMkLst>
        </pc:spChg>
        <pc:spChg chg="mod">
          <ac:chgData name="Kathryn Kasmarik" userId="77a71907-061f-4523-9a29-02bae956a0cb" providerId="ADAL" clId="{F2E28CE7-A31F-4737-BAB9-D4C77558C781}" dt="2022-07-04T04:12:53.182" v="1095" actId="20577"/>
          <ac:spMkLst>
            <pc:docMk/>
            <pc:sldMk cId="2929947094" sldId="264"/>
            <ac:spMk id="3" creationId="{32F83DEB-11BE-FDD4-7315-5BA801EB67D3}"/>
          </ac:spMkLst>
        </pc:spChg>
      </pc:sldChg>
      <pc:sldChg chg="addSp delSp modSp new mod">
        <pc:chgData name="Kathryn Kasmarik" userId="77a71907-061f-4523-9a29-02bae956a0cb" providerId="ADAL" clId="{F2E28CE7-A31F-4737-BAB9-D4C77558C781}" dt="2022-07-04T04:21:05.990" v="1636" actId="207"/>
        <pc:sldMkLst>
          <pc:docMk/>
          <pc:sldMk cId="3761193574" sldId="265"/>
        </pc:sldMkLst>
        <pc:spChg chg="mod">
          <ac:chgData name="Kathryn Kasmarik" userId="77a71907-061f-4523-9a29-02bae956a0cb" providerId="ADAL" clId="{F2E28CE7-A31F-4737-BAB9-D4C77558C781}" dt="2022-07-04T04:14:05.199" v="1177" actId="20577"/>
          <ac:spMkLst>
            <pc:docMk/>
            <pc:sldMk cId="3761193574" sldId="265"/>
            <ac:spMk id="2" creationId="{C4C5E585-B0C5-6878-9EE3-3D7D50059446}"/>
          </ac:spMkLst>
        </pc:spChg>
        <pc:spChg chg="del">
          <ac:chgData name="Kathryn Kasmarik" userId="77a71907-061f-4523-9a29-02bae956a0cb" providerId="ADAL" clId="{F2E28CE7-A31F-4737-BAB9-D4C77558C781}" dt="2022-07-04T04:14:17.476" v="1178" actId="3680"/>
          <ac:spMkLst>
            <pc:docMk/>
            <pc:sldMk cId="3761193574" sldId="265"/>
            <ac:spMk id="3" creationId="{8126A2F3-6926-713E-E4B3-C7D48B2A9E77}"/>
          </ac:spMkLst>
        </pc:spChg>
        <pc:spChg chg="add mod">
          <ac:chgData name="Kathryn Kasmarik" userId="77a71907-061f-4523-9a29-02bae956a0cb" providerId="ADAL" clId="{F2E28CE7-A31F-4737-BAB9-D4C77558C781}" dt="2022-07-04T04:21:05.990" v="1636" actId="207"/>
          <ac:spMkLst>
            <pc:docMk/>
            <pc:sldMk cId="3761193574" sldId="265"/>
            <ac:spMk id="11" creationId="{07A5F0AF-42B3-D9E9-A8F0-2C3FCB935F1A}"/>
          </ac:spMkLst>
        </pc:spChg>
        <pc:graphicFrameChg chg="add mod ord modGraphic">
          <ac:chgData name="Kathryn Kasmarik" userId="77a71907-061f-4523-9a29-02bae956a0cb" providerId="ADAL" clId="{F2E28CE7-A31F-4737-BAB9-D4C77558C781}" dt="2022-07-04T04:14:43.663" v="1197" actId="1076"/>
          <ac:graphicFrameMkLst>
            <pc:docMk/>
            <pc:sldMk cId="3761193574" sldId="265"/>
            <ac:graphicFrameMk id="4" creationId="{101E0F8B-3D15-E06D-9349-20F6CE694FFD}"/>
          </ac:graphicFrameMkLst>
        </pc:graphicFrameChg>
        <pc:graphicFrameChg chg="add mod modGraphic">
          <ac:chgData name="Kathryn Kasmarik" userId="77a71907-061f-4523-9a29-02bae956a0cb" providerId="ADAL" clId="{F2E28CE7-A31F-4737-BAB9-D4C77558C781}" dt="2022-07-04T04:15:05.437" v="1211" actId="20577"/>
          <ac:graphicFrameMkLst>
            <pc:docMk/>
            <pc:sldMk cId="3761193574" sldId="265"/>
            <ac:graphicFrameMk id="5" creationId="{AC3AD812-AD5D-AABF-C502-9906B278AEFA}"/>
          </ac:graphicFrameMkLst>
        </pc:graphicFrameChg>
        <pc:cxnChg chg="add mod">
          <ac:chgData name="Kathryn Kasmarik" userId="77a71907-061f-4523-9a29-02bae956a0cb" providerId="ADAL" clId="{F2E28CE7-A31F-4737-BAB9-D4C77558C781}" dt="2022-07-04T04:20:49.385" v="1623" actId="14100"/>
          <ac:cxnSpMkLst>
            <pc:docMk/>
            <pc:sldMk cId="3761193574" sldId="265"/>
            <ac:cxnSpMk id="7" creationId="{94CEA5D5-4098-5995-5CA2-352C892685BB}"/>
          </ac:cxnSpMkLst>
        </pc:cxnChg>
      </pc:sldChg>
      <pc:sldChg chg="addSp modSp new mod">
        <pc:chgData name="Kathryn Kasmarik" userId="77a71907-061f-4523-9a29-02bae956a0cb" providerId="ADAL" clId="{F2E28CE7-A31F-4737-BAB9-D4C77558C781}" dt="2022-07-04T04:46:59.884" v="2935" actId="20577"/>
        <pc:sldMkLst>
          <pc:docMk/>
          <pc:sldMk cId="904513702" sldId="266"/>
        </pc:sldMkLst>
        <pc:spChg chg="mod">
          <ac:chgData name="Kathryn Kasmarik" userId="77a71907-061f-4523-9a29-02bae956a0cb" providerId="ADAL" clId="{F2E28CE7-A31F-4737-BAB9-D4C77558C781}" dt="2022-07-04T04:46:59.884" v="2935" actId="20577"/>
          <ac:spMkLst>
            <pc:docMk/>
            <pc:sldMk cId="904513702" sldId="266"/>
            <ac:spMk id="2" creationId="{B149DAC7-0DC9-87E3-86F5-E615B7494C44}"/>
          </ac:spMkLst>
        </pc:spChg>
        <pc:picChg chg="add mod modCrop">
          <ac:chgData name="Kathryn Kasmarik" userId="77a71907-061f-4523-9a29-02bae956a0cb" providerId="ADAL" clId="{F2E28CE7-A31F-4737-BAB9-D4C77558C781}" dt="2022-07-04T04:15:49.179" v="1218" actId="1076"/>
          <ac:picMkLst>
            <pc:docMk/>
            <pc:sldMk cId="904513702" sldId="266"/>
            <ac:picMk id="5" creationId="{C220BB21-C894-AAFF-323A-7E04258A6894}"/>
          </ac:picMkLst>
        </pc:picChg>
      </pc:sldChg>
      <pc:sldChg chg="modSp new mod">
        <pc:chgData name="Kathryn Kasmarik" userId="77a71907-061f-4523-9a29-02bae956a0cb" providerId="ADAL" clId="{F2E28CE7-A31F-4737-BAB9-D4C77558C781}" dt="2022-07-06T00:08:42.046" v="3498" actId="20577"/>
        <pc:sldMkLst>
          <pc:docMk/>
          <pc:sldMk cId="4290013387" sldId="267"/>
        </pc:sldMkLst>
        <pc:spChg chg="mod">
          <ac:chgData name="Kathryn Kasmarik" userId="77a71907-061f-4523-9a29-02bae956a0cb" providerId="ADAL" clId="{F2E28CE7-A31F-4737-BAB9-D4C77558C781}" dt="2022-07-06T00:08:02.262" v="3485" actId="20577"/>
          <ac:spMkLst>
            <pc:docMk/>
            <pc:sldMk cId="4290013387" sldId="267"/>
            <ac:spMk id="2" creationId="{AC04A1DC-96B2-4C2E-4D4C-9B3712AF8904}"/>
          </ac:spMkLst>
        </pc:spChg>
        <pc:spChg chg="mod">
          <ac:chgData name="Kathryn Kasmarik" userId="77a71907-061f-4523-9a29-02bae956a0cb" providerId="ADAL" clId="{F2E28CE7-A31F-4737-BAB9-D4C77558C781}" dt="2022-07-06T00:08:42.046" v="3498" actId="20577"/>
          <ac:spMkLst>
            <pc:docMk/>
            <pc:sldMk cId="4290013387" sldId="267"/>
            <ac:spMk id="3" creationId="{D5704D99-B23C-F92C-FB65-65C27B53467E}"/>
          </ac:spMkLst>
        </pc:spChg>
      </pc:sldChg>
      <pc:sldChg chg="modSp new mod">
        <pc:chgData name="Kathryn Kasmarik" userId="77a71907-061f-4523-9a29-02bae956a0cb" providerId="ADAL" clId="{F2E28CE7-A31F-4737-BAB9-D4C77558C781}" dt="2022-07-04T04:22:20.159" v="1826" actId="5793"/>
        <pc:sldMkLst>
          <pc:docMk/>
          <pc:sldMk cId="388995104" sldId="268"/>
        </pc:sldMkLst>
        <pc:spChg chg="mod">
          <ac:chgData name="Kathryn Kasmarik" userId="77a71907-061f-4523-9a29-02bae956a0cb" providerId="ADAL" clId="{F2E28CE7-A31F-4737-BAB9-D4C77558C781}" dt="2022-07-04T04:21:42.877" v="1677" actId="20577"/>
          <ac:spMkLst>
            <pc:docMk/>
            <pc:sldMk cId="388995104" sldId="268"/>
            <ac:spMk id="2" creationId="{AD4E50D1-E811-5770-43E5-50E6D222535F}"/>
          </ac:spMkLst>
        </pc:spChg>
        <pc:spChg chg="mod">
          <ac:chgData name="Kathryn Kasmarik" userId="77a71907-061f-4523-9a29-02bae956a0cb" providerId="ADAL" clId="{F2E28CE7-A31F-4737-BAB9-D4C77558C781}" dt="2022-07-04T04:22:20.159" v="1826" actId="5793"/>
          <ac:spMkLst>
            <pc:docMk/>
            <pc:sldMk cId="388995104" sldId="268"/>
            <ac:spMk id="3" creationId="{8D5231B7-4EBF-0755-768D-93E7E81C2706}"/>
          </ac:spMkLst>
        </pc:spChg>
      </pc:sldChg>
      <pc:sldChg chg="modSp new mod">
        <pc:chgData name="Kathryn Kasmarik" userId="77a71907-061f-4523-9a29-02bae956a0cb" providerId="ADAL" clId="{F2E28CE7-A31F-4737-BAB9-D4C77558C781}" dt="2022-07-04T04:23:02.077" v="1970" actId="20577"/>
        <pc:sldMkLst>
          <pc:docMk/>
          <pc:sldMk cId="2382487983" sldId="269"/>
        </pc:sldMkLst>
        <pc:spChg chg="mod">
          <ac:chgData name="Kathryn Kasmarik" userId="77a71907-061f-4523-9a29-02bae956a0cb" providerId="ADAL" clId="{F2E28CE7-A31F-4737-BAB9-D4C77558C781}" dt="2022-07-04T04:22:40.661" v="1848" actId="20577"/>
          <ac:spMkLst>
            <pc:docMk/>
            <pc:sldMk cId="2382487983" sldId="269"/>
            <ac:spMk id="2" creationId="{72D55C74-029C-3946-2DDB-459F4A86DEF9}"/>
          </ac:spMkLst>
        </pc:spChg>
        <pc:spChg chg="mod">
          <ac:chgData name="Kathryn Kasmarik" userId="77a71907-061f-4523-9a29-02bae956a0cb" providerId="ADAL" clId="{F2E28CE7-A31F-4737-BAB9-D4C77558C781}" dt="2022-07-04T04:23:02.077" v="1970" actId="20577"/>
          <ac:spMkLst>
            <pc:docMk/>
            <pc:sldMk cId="2382487983" sldId="269"/>
            <ac:spMk id="3" creationId="{D6B0D0B7-462D-C00F-5F57-EE145F34B02E}"/>
          </ac:spMkLst>
        </pc:spChg>
      </pc:sldChg>
      <pc:sldChg chg="addSp modSp new mod">
        <pc:chgData name="Kathryn Kasmarik" userId="77a71907-061f-4523-9a29-02bae956a0cb" providerId="ADAL" clId="{F2E28CE7-A31F-4737-BAB9-D4C77558C781}" dt="2022-07-04T04:41:28.018" v="2347" actId="1076"/>
        <pc:sldMkLst>
          <pc:docMk/>
          <pc:sldMk cId="214090175" sldId="270"/>
        </pc:sldMkLst>
        <pc:spChg chg="mod">
          <ac:chgData name="Kathryn Kasmarik" userId="77a71907-061f-4523-9a29-02bae956a0cb" providerId="ADAL" clId="{F2E28CE7-A31F-4737-BAB9-D4C77558C781}" dt="2022-07-04T04:23:17.014" v="2014" actId="20577"/>
          <ac:spMkLst>
            <pc:docMk/>
            <pc:sldMk cId="214090175" sldId="270"/>
            <ac:spMk id="2" creationId="{4B89CCAA-12FC-AA8F-141A-E9FA613B3575}"/>
          </ac:spMkLst>
        </pc:spChg>
        <pc:spChg chg="mod">
          <ac:chgData name="Kathryn Kasmarik" userId="77a71907-061f-4523-9a29-02bae956a0cb" providerId="ADAL" clId="{F2E28CE7-A31F-4737-BAB9-D4C77558C781}" dt="2022-07-04T04:35:44.413" v="2337" actId="20577"/>
          <ac:spMkLst>
            <pc:docMk/>
            <pc:sldMk cId="214090175" sldId="270"/>
            <ac:spMk id="3" creationId="{F2254627-31A6-ABE7-80BF-A1FFD01E60D7}"/>
          </ac:spMkLst>
        </pc:spChg>
        <pc:picChg chg="add mod modCrop">
          <ac:chgData name="Kathryn Kasmarik" userId="77a71907-061f-4523-9a29-02bae956a0cb" providerId="ADAL" clId="{F2E28CE7-A31F-4737-BAB9-D4C77558C781}" dt="2022-07-04T04:41:28.018" v="2347" actId="1076"/>
          <ac:picMkLst>
            <pc:docMk/>
            <pc:sldMk cId="214090175" sldId="270"/>
            <ac:picMk id="5" creationId="{664715D9-601B-A37B-CED1-6F3E2392BB3C}"/>
          </ac:picMkLst>
        </pc:picChg>
      </pc:sldChg>
      <pc:sldChg chg="modSp new mod">
        <pc:chgData name="Kathryn Kasmarik" userId="77a71907-061f-4523-9a29-02bae956a0cb" providerId="ADAL" clId="{F2E28CE7-A31F-4737-BAB9-D4C77558C781}" dt="2022-07-04T04:47:53.363" v="2937" actId="20577"/>
        <pc:sldMkLst>
          <pc:docMk/>
          <pc:sldMk cId="992680276" sldId="271"/>
        </pc:sldMkLst>
        <pc:spChg chg="mod">
          <ac:chgData name="Kathryn Kasmarik" userId="77a71907-061f-4523-9a29-02bae956a0cb" providerId="ADAL" clId="{F2E28CE7-A31F-4737-BAB9-D4C77558C781}" dt="2022-07-04T04:43:34.629" v="2378" actId="20577"/>
          <ac:spMkLst>
            <pc:docMk/>
            <pc:sldMk cId="992680276" sldId="271"/>
            <ac:spMk id="2" creationId="{C4D4D489-CD94-A8AA-1070-1BFABE33B8CF}"/>
          </ac:spMkLst>
        </pc:spChg>
        <pc:spChg chg="mod">
          <ac:chgData name="Kathryn Kasmarik" userId="77a71907-061f-4523-9a29-02bae956a0cb" providerId="ADAL" clId="{F2E28CE7-A31F-4737-BAB9-D4C77558C781}" dt="2022-07-04T04:47:53.363" v="2937" actId="20577"/>
          <ac:spMkLst>
            <pc:docMk/>
            <pc:sldMk cId="992680276" sldId="271"/>
            <ac:spMk id="3" creationId="{3F155E46-C42B-5015-E7EA-B434F41A80F8}"/>
          </ac:spMkLst>
        </pc:spChg>
      </pc:sldChg>
      <pc:sldChg chg="modSp new mod">
        <pc:chgData name="Kathryn Kasmarik" userId="77a71907-061f-4523-9a29-02bae956a0cb" providerId="ADAL" clId="{F2E28CE7-A31F-4737-BAB9-D4C77558C781}" dt="2022-07-04T04:50:18.148" v="2963" actId="20577"/>
        <pc:sldMkLst>
          <pc:docMk/>
          <pc:sldMk cId="2146444018" sldId="272"/>
        </pc:sldMkLst>
        <pc:spChg chg="mod">
          <ac:chgData name="Kathryn Kasmarik" userId="77a71907-061f-4523-9a29-02bae956a0cb" providerId="ADAL" clId="{F2E28CE7-A31F-4737-BAB9-D4C77558C781}" dt="2022-07-04T04:50:18.148" v="2963" actId="20577"/>
          <ac:spMkLst>
            <pc:docMk/>
            <pc:sldMk cId="2146444018" sldId="272"/>
            <ac:spMk id="2" creationId="{E99B94F6-EC77-33D2-A5B5-B4E3BE81E072}"/>
          </ac:spMkLst>
        </pc:spChg>
      </pc:sldChg>
      <pc:sldChg chg="modSp new del mod">
        <pc:chgData name="Kathryn Kasmarik" userId="77a71907-061f-4523-9a29-02bae956a0cb" providerId="ADAL" clId="{F2E28CE7-A31F-4737-BAB9-D4C77558C781}" dt="2022-10-18T05:25:51.206" v="3517" actId="47"/>
        <pc:sldMkLst>
          <pc:docMk/>
          <pc:sldMk cId="4136100452" sldId="273"/>
        </pc:sldMkLst>
        <pc:spChg chg="mod">
          <ac:chgData name="Kathryn Kasmarik" userId="77a71907-061f-4523-9a29-02bae956a0cb" providerId="ADAL" clId="{F2E28CE7-A31F-4737-BAB9-D4C77558C781}" dt="2022-07-04T04:50:52.370" v="3005" actId="20577"/>
          <ac:spMkLst>
            <pc:docMk/>
            <pc:sldMk cId="4136100452" sldId="273"/>
            <ac:spMk id="2" creationId="{6E873429-B7DB-B651-AD5B-420D134E5F02}"/>
          </ac:spMkLst>
        </pc:spChg>
      </pc:sldChg>
      <pc:sldChg chg="modSp add mod">
        <pc:chgData name="Kathryn Kasmarik" userId="77a71907-061f-4523-9a29-02bae956a0cb" providerId="ADAL" clId="{F2E28CE7-A31F-4737-BAB9-D4C77558C781}" dt="2022-07-04T04:51:57.676" v="3186" actId="20577"/>
        <pc:sldMkLst>
          <pc:docMk/>
          <pc:sldMk cId="2244079890" sldId="274"/>
        </pc:sldMkLst>
        <pc:spChg chg="mod">
          <ac:chgData name="Kathryn Kasmarik" userId="77a71907-061f-4523-9a29-02bae956a0cb" providerId="ADAL" clId="{F2E28CE7-A31F-4737-BAB9-D4C77558C781}" dt="2022-07-04T04:51:02.300" v="3013" actId="20577"/>
          <ac:spMkLst>
            <pc:docMk/>
            <pc:sldMk cId="2244079890" sldId="274"/>
            <ac:spMk id="2" creationId="{E1945213-897B-ED91-B1D7-EE9FA7FF5021}"/>
          </ac:spMkLst>
        </pc:spChg>
        <pc:spChg chg="mod">
          <ac:chgData name="Kathryn Kasmarik" userId="77a71907-061f-4523-9a29-02bae956a0cb" providerId="ADAL" clId="{F2E28CE7-A31F-4737-BAB9-D4C77558C781}" dt="2022-07-04T04:51:57.676" v="3186" actId="20577"/>
          <ac:spMkLst>
            <pc:docMk/>
            <pc:sldMk cId="2244079890" sldId="274"/>
            <ac:spMk id="3" creationId="{6954F7C0-FC02-812E-7930-62ADFFA11D81}"/>
          </ac:spMkLst>
        </pc:spChg>
      </pc:sldChg>
      <pc:sldChg chg="addSp modSp new mod">
        <pc:chgData name="Kathryn Kasmarik" userId="77a71907-061f-4523-9a29-02bae956a0cb" providerId="ADAL" clId="{F2E28CE7-A31F-4737-BAB9-D4C77558C781}" dt="2022-07-06T00:03:33.305" v="3336" actId="6549"/>
        <pc:sldMkLst>
          <pc:docMk/>
          <pc:sldMk cId="3179663625" sldId="275"/>
        </pc:sldMkLst>
        <pc:spChg chg="mod">
          <ac:chgData name="Kathryn Kasmarik" userId="77a71907-061f-4523-9a29-02bae956a0cb" providerId="ADAL" clId="{F2E28CE7-A31F-4737-BAB9-D4C77558C781}" dt="2022-07-06T00:02:52.514" v="3210" actId="20577"/>
          <ac:spMkLst>
            <pc:docMk/>
            <pc:sldMk cId="3179663625" sldId="275"/>
            <ac:spMk id="2" creationId="{7044C834-FB2E-AEE4-4EAE-9A334EFEF465}"/>
          </ac:spMkLst>
        </pc:spChg>
        <pc:spChg chg="mod">
          <ac:chgData name="Kathryn Kasmarik" userId="77a71907-061f-4523-9a29-02bae956a0cb" providerId="ADAL" clId="{F2E28CE7-A31F-4737-BAB9-D4C77558C781}" dt="2022-07-06T00:03:33.305" v="3336" actId="6549"/>
          <ac:spMkLst>
            <pc:docMk/>
            <pc:sldMk cId="3179663625" sldId="275"/>
            <ac:spMk id="3" creationId="{272D6C59-C791-E35A-609D-39FA24E00D2C}"/>
          </ac:spMkLst>
        </pc:spChg>
        <pc:picChg chg="add mod">
          <ac:chgData name="Kathryn Kasmarik" userId="77a71907-061f-4523-9a29-02bae956a0cb" providerId="ADAL" clId="{F2E28CE7-A31F-4737-BAB9-D4C77558C781}" dt="2022-07-06T00:02:55.785" v="3211" actId="1076"/>
          <ac:picMkLst>
            <pc:docMk/>
            <pc:sldMk cId="3179663625" sldId="275"/>
            <ac:picMk id="4" creationId="{750E73FF-5CBB-40FC-A7F8-6410F79351B4}"/>
          </ac:picMkLst>
        </pc:picChg>
      </pc:sldChg>
      <pc:sldChg chg="modSp new mod">
        <pc:chgData name="Kathryn Kasmarik" userId="77a71907-061f-4523-9a29-02bae956a0cb" providerId="ADAL" clId="{F2E28CE7-A31F-4737-BAB9-D4C77558C781}" dt="2022-07-06T00:06:20.192" v="3421" actId="20577"/>
        <pc:sldMkLst>
          <pc:docMk/>
          <pc:sldMk cId="2977584986" sldId="276"/>
        </pc:sldMkLst>
        <pc:spChg chg="mod">
          <ac:chgData name="Kathryn Kasmarik" userId="77a71907-061f-4523-9a29-02bae956a0cb" providerId="ADAL" clId="{F2E28CE7-A31F-4737-BAB9-D4C77558C781}" dt="2022-07-06T00:06:20.192" v="3421" actId="20577"/>
          <ac:spMkLst>
            <pc:docMk/>
            <pc:sldMk cId="2977584986" sldId="276"/>
            <ac:spMk id="2" creationId="{42F1F517-F358-4AD5-6B2F-CD477237D701}"/>
          </ac:spMkLst>
        </pc:spChg>
      </pc:sldChg>
      <pc:sldChg chg="modSp new mod">
        <pc:chgData name="Kathryn Kasmarik" userId="77a71907-061f-4523-9a29-02bae956a0cb" providerId="ADAL" clId="{F2E28CE7-A31F-4737-BAB9-D4C77558C781}" dt="2022-07-06T00:21:28.565" v="3516" actId="20577"/>
        <pc:sldMkLst>
          <pc:docMk/>
          <pc:sldMk cId="3628193128" sldId="277"/>
        </pc:sldMkLst>
        <pc:spChg chg="mod">
          <ac:chgData name="Kathryn Kasmarik" userId="77a71907-061f-4523-9a29-02bae956a0cb" providerId="ADAL" clId="{F2E28CE7-A31F-4737-BAB9-D4C77558C781}" dt="2022-07-06T00:21:28.565" v="3516" actId="20577"/>
          <ac:spMkLst>
            <pc:docMk/>
            <pc:sldMk cId="3628193128" sldId="277"/>
            <ac:spMk id="2" creationId="{A7470660-32C2-6CA2-9565-167C715ECFCE}"/>
          </ac:spMkLst>
        </pc:spChg>
      </pc:sldChg>
      <pc:sldChg chg="modSp new mod">
        <pc:chgData name="Kathryn Kasmarik" userId="77a71907-061f-4523-9a29-02bae956a0cb" providerId="ADAL" clId="{F2E28CE7-A31F-4737-BAB9-D4C77558C781}" dt="2022-10-18T05:27:22.958" v="3651" actId="20577"/>
        <pc:sldMkLst>
          <pc:docMk/>
          <pc:sldMk cId="841204329" sldId="278"/>
        </pc:sldMkLst>
        <pc:spChg chg="mod">
          <ac:chgData name="Kathryn Kasmarik" userId="77a71907-061f-4523-9a29-02bae956a0cb" providerId="ADAL" clId="{F2E28CE7-A31F-4737-BAB9-D4C77558C781}" dt="2022-10-18T05:26:16.321" v="3549" actId="20577"/>
          <ac:spMkLst>
            <pc:docMk/>
            <pc:sldMk cId="841204329" sldId="278"/>
            <ac:spMk id="2" creationId="{59034811-75B9-95DD-6619-E1392E673FBC}"/>
          </ac:spMkLst>
        </pc:spChg>
        <pc:spChg chg="mod">
          <ac:chgData name="Kathryn Kasmarik" userId="77a71907-061f-4523-9a29-02bae956a0cb" providerId="ADAL" clId="{F2E28CE7-A31F-4737-BAB9-D4C77558C781}" dt="2022-10-18T05:27:22.958" v="3651" actId="20577"/>
          <ac:spMkLst>
            <pc:docMk/>
            <pc:sldMk cId="841204329" sldId="278"/>
            <ac:spMk id="3" creationId="{4FFE917D-0F75-B0DC-A293-6A533EDA96C4}"/>
          </ac:spMkLst>
        </pc:spChg>
      </pc:sldChg>
      <pc:sldChg chg="modSp new mod">
        <pc:chgData name="Kathryn Kasmarik" userId="77a71907-061f-4523-9a29-02bae956a0cb" providerId="ADAL" clId="{F2E28CE7-A31F-4737-BAB9-D4C77558C781}" dt="2022-10-18T05:28:54.657" v="3669" actId="20577"/>
        <pc:sldMkLst>
          <pc:docMk/>
          <pc:sldMk cId="2116075675" sldId="279"/>
        </pc:sldMkLst>
        <pc:spChg chg="mod">
          <ac:chgData name="Kathryn Kasmarik" userId="77a71907-061f-4523-9a29-02bae956a0cb" providerId="ADAL" clId="{F2E28CE7-A31F-4737-BAB9-D4C77558C781}" dt="2022-10-18T05:28:54.657" v="3669" actId="20577"/>
          <ac:spMkLst>
            <pc:docMk/>
            <pc:sldMk cId="2116075675" sldId="279"/>
            <ac:spMk id="2" creationId="{B08F6744-E4BE-F677-4B9A-4348BF336E3B}"/>
          </ac:spMkLst>
        </pc:spChg>
      </pc:sldChg>
    </pc:docChg>
  </pc:docChgLst>
  <pc:docChgLst>
    <pc:chgData name="Shadi Abpeikar" userId="42b61823-804f-41ab-bde8-2c036b56ce2d" providerId="ADAL" clId="{2A276177-6AA0-41A5-A348-C9FA2F2041C2}"/>
    <pc:docChg chg="undo custSel addSld delSld modSld">
      <pc:chgData name="Shadi Abpeikar" userId="42b61823-804f-41ab-bde8-2c036b56ce2d" providerId="ADAL" clId="{2A276177-6AA0-41A5-A348-C9FA2F2041C2}" dt="2022-12-14T23:01:47.034" v="2270"/>
      <pc:docMkLst>
        <pc:docMk/>
      </pc:docMkLst>
      <pc:sldChg chg="modSp mod">
        <pc:chgData name="Shadi Abpeikar" userId="42b61823-804f-41ab-bde8-2c036b56ce2d" providerId="ADAL" clId="{2A276177-6AA0-41A5-A348-C9FA2F2041C2}" dt="2022-12-14T04:49:31.094" v="783" actId="20577"/>
        <pc:sldMkLst>
          <pc:docMk/>
          <pc:sldMk cId="975143329" sldId="263"/>
        </pc:sldMkLst>
        <pc:spChg chg="mod">
          <ac:chgData name="Shadi Abpeikar" userId="42b61823-804f-41ab-bde8-2c036b56ce2d" providerId="ADAL" clId="{2A276177-6AA0-41A5-A348-C9FA2F2041C2}" dt="2022-12-14T04:49:31.094" v="783" actId="20577"/>
          <ac:spMkLst>
            <pc:docMk/>
            <pc:sldMk cId="975143329" sldId="263"/>
            <ac:spMk id="3" creationId="{5050E173-886F-FE0C-4C75-3885292463E9}"/>
          </ac:spMkLst>
        </pc:spChg>
      </pc:sldChg>
      <pc:sldChg chg="modSp mod">
        <pc:chgData name="Shadi Abpeikar" userId="42b61823-804f-41ab-bde8-2c036b56ce2d" providerId="ADAL" clId="{2A276177-6AA0-41A5-A348-C9FA2F2041C2}" dt="2022-12-14T04:40:01.733" v="294" actId="20577"/>
        <pc:sldMkLst>
          <pc:docMk/>
          <pc:sldMk cId="2929947094" sldId="264"/>
        </pc:sldMkLst>
        <pc:spChg chg="mod">
          <ac:chgData name="Shadi Abpeikar" userId="42b61823-804f-41ab-bde8-2c036b56ce2d" providerId="ADAL" clId="{2A276177-6AA0-41A5-A348-C9FA2F2041C2}" dt="2022-12-14T04:40:01.733" v="294" actId="20577"/>
          <ac:spMkLst>
            <pc:docMk/>
            <pc:sldMk cId="2929947094" sldId="264"/>
            <ac:spMk id="3" creationId="{32F83DEB-11BE-FDD4-7315-5BA801EB67D3}"/>
          </ac:spMkLst>
        </pc:spChg>
      </pc:sldChg>
      <pc:sldChg chg="modSp mod">
        <pc:chgData name="Shadi Abpeikar" userId="42b61823-804f-41ab-bde8-2c036b56ce2d" providerId="ADAL" clId="{2A276177-6AA0-41A5-A348-C9FA2F2041C2}" dt="2022-12-14T05:37:03.665" v="2196" actId="5793"/>
        <pc:sldMkLst>
          <pc:docMk/>
          <pc:sldMk cId="2146444018" sldId="272"/>
        </pc:sldMkLst>
        <pc:spChg chg="mod">
          <ac:chgData name="Shadi Abpeikar" userId="42b61823-804f-41ab-bde8-2c036b56ce2d" providerId="ADAL" clId="{2A276177-6AA0-41A5-A348-C9FA2F2041C2}" dt="2022-12-14T05:37:03.665" v="2196" actId="5793"/>
          <ac:spMkLst>
            <pc:docMk/>
            <pc:sldMk cId="2146444018" sldId="272"/>
            <ac:spMk id="3" creationId="{6A0B7751-E2BB-D000-4E19-610B3889564F}"/>
          </ac:spMkLst>
        </pc:spChg>
      </pc:sldChg>
      <pc:sldChg chg="modSp mod">
        <pc:chgData name="Shadi Abpeikar" userId="42b61823-804f-41ab-bde8-2c036b56ce2d" providerId="ADAL" clId="{2A276177-6AA0-41A5-A348-C9FA2F2041C2}" dt="2022-12-14T04:45:19.686" v="607" actId="108"/>
        <pc:sldMkLst>
          <pc:docMk/>
          <pc:sldMk cId="2977584986" sldId="276"/>
        </pc:sldMkLst>
        <pc:spChg chg="mod">
          <ac:chgData name="Shadi Abpeikar" userId="42b61823-804f-41ab-bde8-2c036b56ce2d" providerId="ADAL" clId="{2A276177-6AA0-41A5-A348-C9FA2F2041C2}" dt="2022-12-14T04:45:19.686" v="607" actId="108"/>
          <ac:spMkLst>
            <pc:docMk/>
            <pc:sldMk cId="2977584986" sldId="276"/>
            <ac:spMk id="3" creationId="{589F46AD-B462-E608-1150-8E507774C163}"/>
          </ac:spMkLst>
        </pc:spChg>
      </pc:sldChg>
      <pc:sldChg chg="modSp mod">
        <pc:chgData name="Shadi Abpeikar" userId="42b61823-804f-41ab-bde8-2c036b56ce2d" providerId="ADAL" clId="{2A276177-6AA0-41A5-A348-C9FA2F2041C2}" dt="2022-12-14T04:59:46.312" v="1660" actId="20577"/>
        <pc:sldMkLst>
          <pc:docMk/>
          <pc:sldMk cId="3628193128" sldId="277"/>
        </pc:sldMkLst>
        <pc:spChg chg="mod">
          <ac:chgData name="Shadi Abpeikar" userId="42b61823-804f-41ab-bde8-2c036b56ce2d" providerId="ADAL" clId="{2A276177-6AA0-41A5-A348-C9FA2F2041C2}" dt="2022-12-14T04:59:46.312" v="1660" actId="20577"/>
          <ac:spMkLst>
            <pc:docMk/>
            <pc:sldMk cId="3628193128" sldId="277"/>
            <ac:spMk id="3" creationId="{76AB73EC-E37D-FDA8-618E-41BA4B086F93}"/>
          </ac:spMkLst>
        </pc:spChg>
      </pc:sldChg>
      <pc:sldChg chg="addSp modSp mod">
        <pc:chgData name="Shadi Abpeikar" userId="42b61823-804f-41ab-bde8-2c036b56ce2d" providerId="ADAL" clId="{2A276177-6AA0-41A5-A348-C9FA2F2041C2}" dt="2022-12-14T05:31:20.168" v="2050" actId="1076"/>
        <pc:sldMkLst>
          <pc:docMk/>
          <pc:sldMk cId="2116075675" sldId="279"/>
        </pc:sldMkLst>
        <pc:spChg chg="mod">
          <ac:chgData name="Shadi Abpeikar" userId="42b61823-804f-41ab-bde8-2c036b56ce2d" providerId="ADAL" clId="{2A276177-6AA0-41A5-A348-C9FA2F2041C2}" dt="2022-12-14T05:28:54.510" v="2042" actId="20577"/>
          <ac:spMkLst>
            <pc:docMk/>
            <pc:sldMk cId="2116075675" sldId="279"/>
            <ac:spMk id="3" creationId="{7F83CE17-56F5-0364-1511-182FED7C1BB0}"/>
          </ac:spMkLst>
        </pc:spChg>
        <pc:spChg chg="add mod">
          <ac:chgData name="Shadi Abpeikar" userId="42b61823-804f-41ab-bde8-2c036b56ce2d" providerId="ADAL" clId="{2A276177-6AA0-41A5-A348-C9FA2F2041C2}" dt="2022-12-14T05:31:20.168" v="2050" actId="1076"/>
          <ac:spMkLst>
            <pc:docMk/>
            <pc:sldMk cId="2116075675" sldId="279"/>
            <ac:spMk id="6" creationId="{BE1FF534-CF6F-08ED-1503-E2CDE463BB4E}"/>
          </ac:spMkLst>
        </pc:spChg>
        <pc:picChg chg="add mod">
          <ac:chgData name="Shadi Abpeikar" userId="42b61823-804f-41ab-bde8-2c036b56ce2d" providerId="ADAL" clId="{2A276177-6AA0-41A5-A348-C9FA2F2041C2}" dt="2022-12-14T05:29:03.643" v="2046" actId="1076"/>
          <ac:picMkLst>
            <pc:docMk/>
            <pc:sldMk cId="2116075675" sldId="279"/>
            <ac:picMk id="4" creationId="{024CFEB6-2A85-55D2-8C3D-C30B810168AF}"/>
          </ac:picMkLst>
        </pc:picChg>
        <pc:picChg chg="add mod">
          <ac:chgData name="Shadi Abpeikar" userId="42b61823-804f-41ab-bde8-2c036b56ce2d" providerId="ADAL" clId="{2A276177-6AA0-41A5-A348-C9FA2F2041C2}" dt="2022-12-14T05:30:06.955" v="2048" actId="1076"/>
          <ac:picMkLst>
            <pc:docMk/>
            <pc:sldMk cId="2116075675" sldId="279"/>
            <ac:picMk id="5" creationId="{721EB34D-82D5-D656-7897-9FEE62BBC276}"/>
          </ac:picMkLst>
        </pc:picChg>
      </pc:sldChg>
      <pc:sldChg chg="addSp delSp modSp add mod">
        <pc:chgData name="Shadi Abpeikar" userId="42b61823-804f-41ab-bde8-2c036b56ce2d" providerId="ADAL" clId="{2A276177-6AA0-41A5-A348-C9FA2F2041C2}" dt="2022-12-14T22:56:21.439" v="2263" actId="20577"/>
        <pc:sldMkLst>
          <pc:docMk/>
          <pc:sldMk cId="1050845341" sldId="280"/>
        </pc:sldMkLst>
        <pc:spChg chg="mod">
          <ac:chgData name="Shadi Abpeikar" userId="42b61823-804f-41ab-bde8-2c036b56ce2d" providerId="ADAL" clId="{2A276177-6AA0-41A5-A348-C9FA2F2041C2}" dt="2022-12-14T22:56:21.439" v="2263" actId="20577"/>
          <ac:spMkLst>
            <pc:docMk/>
            <pc:sldMk cId="1050845341" sldId="280"/>
            <ac:spMk id="2" creationId="{2FCBE674-0E95-FB8F-4CED-6623187B601B}"/>
          </ac:spMkLst>
        </pc:spChg>
        <pc:spChg chg="del mod">
          <ac:chgData name="Shadi Abpeikar" userId="42b61823-804f-41ab-bde8-2c036b56ce2d" providerId="ADAL" clId="{2A276177-6AA0-41A5-A348-C9FA2F2041C2}" dt="2022-12-14T04:36:27.681" v="42" actId="3680"/>
          <ac:spMkLst>
            <pc:docMk/>
            <pc:sldMk cId="1050845341" sldId="280"/>
            <ac:spMk id="3" creationId="{2EDC261B-B462-2E08-EFB8-E63E67633F40}"/>
          </ac:spMkLst>
        </pc:spChg>
        <pc:spChg chg="del">
          <ac:chgData name="Shadi Abpeikar" userId="42b61823-804f-41ab-bde8-2c036b56ce2d" providerId="ADAL" clId="{2A276177-6AA0-41A5-A348-C9FA2F2041C2}" dt="2022-12-14T04:36:09.920" v="39" actId="478"/>
          <ac:spMkLst>
            <pc:docMk/>
            <pc:sldMk cId="1050845341" sldId="280"/>
            <ac:spMk id="6" creationId="{C6095A10-83DA-3D2D-9547-0CD2745A0EC5}"/>
          </ac:spMkLst>
        </pc:spChg>
        <pc:spChg chg="add mod">
          <ac:chgData name="Shadi Abpeikar" userId="42b61823-804f-41ab-bde8-2c036b56ce2d" providerId="ADAL" clId="{2A276177-6AA0-41A5-A348-C9FA2F2041C2}" dt="2022-12-14T04:39:26.023" v="232" actId="14100"/>
          <ac:spMkLst>
            <pc:docMk/>
            <pc:sldMk cId="1050845341" sldId="280"/>
            <ac:spMk id="7" creationId="{32DBE646-AC6D-0980-3B6A-A8C5B09EFB92}"/>
          </ac:spMkLst>
        </pc:spChg>
        <pc:graphicFrameChg chg="add mod ord modGraphic">
          <ac:chgData name="Shadi Abpeikar" userId="42b61823-804f-41ab-bde8-2c036b56ce2d" providerId="ADAL" clId="{2A276177-6AA0-41A5-A348-C9FA2F2041C2}" dt="2022-12-14T04:38:44.804" v="222" actId="207"/>
          <ac:graphicFrameMkLst>
            <pc:docMk/>
            <pc:sldMk cId="1050845341" sldId="280"/>
            <ac:graphicFrameMk id="4" creationId="{F20C7AA6-CA39-5279-6383-33669C30CD0C}"/>
          </ac:graphicFrameMkLst>
        </pc:graphicFrameChg>
        <pc:picChg chg="del">
          <ac:chgData name="Shadi Abpeikar" userId="42b61823-804f-41ab-bde8-2c036b56ce2d" providerId="ADAL" clId="{2A276177-6AA0-41A5-A348-C9FA2F2041C2}" dt="2022-12-14T04:36:04.172" v="38" actId="478"/>
          <ac:picMkLst>
            <pc:docMk/>
            <pc:sldMk cId="1050845341" sldId="280"/>
            <ac:picMk id="5" creationId="{C09B84B7-E06E-D0EB-3A34-2E60E303CAF5}"/>
          </ac:picMkLst>
        </pc:picChg>
      </pc:sldChg>
      <pc:sldChg chg="modSp add mod">
        <pc:chgData name="Shadi Abpeikar" userId="42b61823-804f-41ab-bde8-2c036b56ce2d" providerId="ADAL" clId="{2A276177-6AA0-41A5-A348-C9FA2F2041C2}" dt="2022-12-14T05:06:12.400" v="2040" actId="20577"/>
        <pc:sldMkLst>
          <pc:docMk/>
          <pc:sldMk cId="1243068755" sldId="281"/>
        </pc:sldMkLst>
        <pc:spChg chg="mod">
          <ac:chgData name="Shadi Abpeikar" userId="42b61823-804f-41ab-bde8-2c036b56ce2d" providerId="ADAL" clId="{2A276177-6AA0-41A5-A348-C9FA2F2041C2}" dt="2022-12-14T04:54:42.929" v="1421" actId="6549"/>
          <ac:spMkLst>
            <pc:docMk/>
            <pc:sldMk cId="1243068755" sldId="281"/>
            <ac:spMk id="2" creationId="{A7470660-32C2-6CA2-9565-167C715ECFCE}"/>
          </ac:spMkLst>
        </pc:spChg>
        <pc:spChg chg="mod">
          <ac:chgData name="Shadi Abpeikar" userId="42b61823-804f-41ab-bde8-2c036b56ce2d" providerId="ADAL" clId="{2A276177-6AA0-41A5-A348-C9FA2F2041C2}" dt="2022-12-14T05:06:12.400" v="2040" actId="20577"/>
          <ac:spMkLst>
            <pc:docMk/>
            <pc:sldMk cId="1243068755" sldId="281"/>
            <ac:spMk id="3" creationId="{76AB73EC-E37D-FDA8-618E-41BA4B086F93}"/>
          </ac:spMkLst>
        </pc:spChg>
      </pc:sldChg>
      <pc:sldChg chg="addSp delSp modSp add mod modClrScheme chgLayout">
        <pc:chgData name="Shadi Abpeikar" userId="42b61823-804f-41ab-bde8-2c036b56ce2d" providerId="ADAL" clId="{2A276177-6AA0-41A5-A348-C9FA2F2041C2}" dt="2022-12-14T22:55:15.590" v="2246" actId="1076"/>
        <pc:sldMkLst>
          <pc:docMk/>
          <pc:sldMk cId="1561130037" sldId="282"/>
        </pc:sldMkLst>
        <pc:spChg chg="mod ord">
          <ac:chgData name="Shadi Abpeikar" userId="42b61823-804f-41ab-bde8-2c036b56ce2d" providerId="ADAL" clId="{2A276177-6AA0-41A5-A348-C9FA2F2041C2}" dt="2022-12-14T05:38:04.521" v="2224" actId="700"/>
          <ac:spMkLst>
            <pc:docMk/>
            <pc:sldMk cId="1561130037" sldId="282"/>
            <ac:spMk id="2" creationId="{E99B94F6-EC77-33D2-A5B5-B4E3BE81E072}"/>
          </ac:spMkLst>
        </pc:spChg>
        <pc:spChg chg="del mod ord">
          <ac:chgData name="Shadi Abpeikar" userId="42b61823-804f-41ab-bde8-2c036b56ce2d" providerId="ADAL" clId="{2A276177-6AA0-41A5-A348-C9FA2F2041C2}" dt="2022-12-14T05:37:26.563" v="2199" actId="700"/>
          <ac:spMkLst>
            <pc:docMk/>
            <pc:sldMk cId="1561130037" sldId="282"/>
            <ac:spMk id="3" creationId="{6A0B7751-E2BB-D000-4E19-610B3889564F}"/>
          </ac:spMkLst>
        </pc:spChg>
        <pc:spChg chg="add del mod ord">
          <ac:chgData name="Shadi Abpeikar" userId="42b61823-804f-41ab-bde8-2c036b56ce2d" providerId="ADAL" clId="{2A276177-6AA0-41A5-A348-C9FA2F2041C2}" dt="2022-12-14T05:38:04.521" v="2224" actId="700"/>
          <ac:spMkLst>
            <pc:docMk/>
            <pc:sldMk cId="1561130037" sldId="282"/>
            <ac:spMk id="4" creationId="{6F7D9518-9981-91E5-F51A-A051C7C0B00D}"/>
          </ac:spMkLst>
        </pc:spChg>
        <pc:spChg chg="add del mod ord">
          <ac:chgData name="Shadi Abpeikar" userId="42b61823-804f-41ab-bde8-2c036b56ce2d" providerId="ADAL" clId="{2A276177-6AA0-41A5-A348-C9FA2F2041C2}" dt="2022-12-14T05:38:04.521" v="2224" actId="700"/>
          <ac:spMkLst>
            <pc:docMk/>
            <pc:sldMk cId="1561130037" sldId="282"/>
            <ac:spMk id="5" creationId="{A3396517-E1AE-1703-3B6C-4A30A04046C0}"/>
          </ac:spMkLst>
        </pc:spChg>
        <pc:spChg chg="add del mod ord">
          <ac:chgData name="Shadi Abpeikar" userId="42b61823-804f-41ab-bde8-2c036b56ce2d" providerId="ADAL" clId="{2A276177-6AA0-41A5-A348-C9FA2F2041C2}" dt="2022-12-14T05:38:04.521" v="2224" actId="700"/>
          <ac:spMkLst>
            <pc:docMk/>
            <pc:sldMk cId="1561130037" sldId="282"/>
            <ac:spMk id="6" creationId="{3DCDC332-6B71-1D09-4192-B4760493D911}"/>
          </ac:spMkLst>
        </pc:spChg>
        <pc:spChg chg="add del mod ord">
          <ac:chgData name="Shadi Abpeikar" userId="42b61823-804f-41ab-bde8-2c036b56ce2d" providerId="ADAL" clId="{2A276177-6AA0-41A5-A348-C9FA2F2041C2}" dt="2022-12-14T05:38:04.521" v="2224" actId="700"/>
          <ac:spMkLst>
            <pc:docMk/>
            <pc:sldMk cId="1561130037" sldId="282"/>
            <ac:spMk id="7" creationId="{F355CB1F-23B0-0E91-AA7C-5158374DC667}"/>
          </ac:spMkLst>
        </pc:spChg>
        <pc:spChg chg="add del mod ord">
          <ac:chgData name="Shadi Abpeikar" userId="42b61823-804f-41ab-bde8-2c036b56ce2d" providerId="ADAL" clId="{2A276177-6AA0-41A5-A348-C9FA2F2041C2}" dt="2022-12-14T05:39:56.255" v="2226" actId="931"/>
          <ac:spMkLst>
            <pc:docMk/>
            <pc:sldMk cId="1561130037" sldId="282"/>
            <ac:spMk id="8" creationId="{2EDB4C52-994A-A0ED-0E34-BC20A58E1D86}"/>
          </ac:spMkLst>
        </pc:spChg>
        <pc:spChg chg="add del mod ord">
          <ac:chgData name="Shadi Abpeikar" userId="42b61823-804f-41ab-bde8-2c036b56ce2d" providerId="ADAL" clId="{2A276177-6AA0-41A5-A348-C9FA2F2041C2}" dt="2022-12-14T05:40:25.939" v="2234" actId="931"/>
          <ac:spMkLst>
            <pc:docMk/>
            <pc:sldMk cId="1561130037" sldId="282"/>
            <ac:spMk id="9" creationId="{1EF16E52-5CD7-7B01-7BA6-03ACC86DCB2E}"/>
          </ac:spMkLst>
        </pc:spChg>
        <pc:picChg chg="add mod">
          <ac:chgData name="Shadi Abpeikar" userId="42b61823-804f-41ab-bde8-2c036b56ce2d" providerId="ADAL" clId="{2A276177-6AA0-41A5-A348-C9FA2F2041C2}" dt="2022-12-14T05:40:50.406" v="2241" actId="14100"/>
          <ac:picMkLst>
            <pc:docMk/>
            <pc:sldMk cId="1561130037" sldId="282"/>
            <ac:picMk id="11" creationId="{7BEF31C9-4B7D-1438-9AF8-5D8A2DFE4D12}"/>
          </ac:picMkLst>
        </pc:picChg>
        <pc:picChg chg="add mod">
          <ac:chgData name="Shadi Abpeikar" userId="42b61823-804f-41ab-bde8-2c036b56ce2d" providerId="ADAL" clId="{2A276177-6AA0-41A5-A348-C9FA2F2041C2}" dt="2022-12-14T22:55:15.590" v="2246" actId="1076"/>
          <ac:picMkLst>
            <pc:docMk/>
            <pc:sldMk cId="1561130037" sldId="282"/>
            <ac:picMk id="13" creationId="{D0E998BB-B81F-3974-2529-195054020333}"/>
          </ac:picMkLst>
        </pc:picChg>
      </pc:sldChg>
      <pc:sldChg chg="addSp delSp modSp add mod modAnim">
        <pc:chgData name="Shadi Abpeikar" userId="42b61823-804f-41ab-bde8-2c036b56ce2d" providerId="ADAL" clId="{2A276177-6AA0-41A5-A348-C9FA2F2041C2}" dt="2022-12-14T23:01:47.034" v="2270"/>
        <pc:sldMkLst>
          <pc:docMk/>
          <pc:sldMk cId="880859448" sldId="283"/>
        </pc:sldMkLst>
        <pc:spChg chg="add del mod">
          <ac:chgData name="Shadi Abpeikar" userId="42b61823-804f-41ab-bde8-2c036b56ce2d" providerId="ADAL" clId="{2A276177-6AA0-41A5-A348-C9FA2F2041C2}" dt="2022-12-14T23:01:39.907" v="2267"/>
          <ac:spMkLst>
            <pc:docMk/>
            <pc:sldMk cId="880859448" sldId="283"/>
            <ac:spMk id="5" creationId="{0C897BDD-05E0-5E7A-81A9-55AA04E87E59}"/>
          </ac:spMkLst>
        </pc:spChg>
        <pc:spChg chg="mod">
          <ac:chgData name="Shadi Abpeikar" userId="42b61823-804f-41ab-bde8-2c036b56ce2d" providerId="ADAL" clId="{2A276177-6AA0-41A5-A348-C9FA2F2041C2}" dt="2022-12-14T23:01:47.034" v="2270"/>
          <ac:spMkLst>
            <pc:docMk/>
            <pc:sldMk cId="880859448" sldId="283"/>
            <ac:spMk id="7" creationId="{32DBE646-AC6D-0980-3B6A-A8C5B09EFB92}"/>
          </ac:spMkLst>
        </pc:spChg>
        <pc:graphicFrameChg chg="del">
          <ac:chgData name="Shadi Abpeikar" userId="42b61823-804f-41ab-bde8-2c036b56ce2d" providerId="ADAL" clId="{2A276177-6AA0-41A5-A348-C9FA2F2041C2}" dt="2022-12-14T23:00:22.963" v="2266" actId="478"/>
          <ac:graphicFrameMkLst>
            <pc:docMk/>
            <pc:sldMk cId="880859448" sldId="283"/>
            <ac:graphicFrameMk id="4" creationId="{F20C7AA6-CA39-5279-6383-33669C30CD0C}"/>
          </ac:graphicFrameMkLst>
        </pc:graphicFrameChg>
        <pc:picChg chg="add mod">
          <ac:chgData name="Shadi Abpeikar" userId="42b61823-804f-41ab-bde8-2c036b56ce2d" providerId="ADAL" clId="{2A276177-6AA0-41A5-A348-C9FA2F2041C2}" dt="2022-12-14T23:01:42.791" v="2268" actId="1076"/>
          <ac:picMkLst>
            <pc:docMk/>
            <pc:sldMk cId="880859448" sldId="283"/>
            <ac:picMk id="6" creationId="{D2333EF8-DFBE-BD20-4FBC-F225ECE7BF99}"/>
          </ac:picMkLst>
        </pc:picChg>
      </pc:sldChg>
      <pc:sldChg chg="add del">
        <pc:chgData name="Shadi Abpeikar" userId="42b61823-804f-41ab-bde8-2c036b56ce2d" providerId="ADAL" clId="{2A276177-6AA0-41A5-A348-C9FA2F2041C2}" dt="2022-12-14T22:56:33.881" v="2264" actId="47"/>
        <pc:sldMkLst>
          <pc:docMk/>
          <pc:sldMk cId="3460128752" sldId="283"/>
        </pc:sldMkLst>
      </pc:sldChg>
    </pc:docChg>
  </pc:docChgLst>
</pc:chgInfo>
</file>

<file path=ppt/media/image1.png>
</file>

<file path=ppt/media/image10.jp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8BA27-B2A7-4778-B5B0-C3845A83F77A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F226E3-614C-4C29-91F3-4311849ADE7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91013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F226E3-614C-4C29-91F3-4311849ADE74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49406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F226E3-614C-4C29-91F3-4311849ADE74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507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3F226E3-614C-4C29-91F3-4311849ADE74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68258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78761-4B72-04BD-271E-046253ED77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022F8F-D225-FA3D-B8EC-E35FAB98C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A49227-F1DC-752D-F220-CAC405B91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F5A15-81C2-21B7-00EC-9C4DBBF0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E6296-9102-3349-EC30-FF82E7C60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45026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9075D-D3AE-41E8-1DE2-1370C6FB4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143C83-B9A2-535D-DB23-AE9E20CB2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93266-2261-D3C3-1A00-E12662199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EDBA2-22E0-6048-ECC7-D9F5E93ED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81842C-21F6-EB42-FA61-C94577D38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44032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48E87B-670F-6C95-4B5F-40A73B0460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CC6C3C-1BEC-5D8C-E0B9-31D51A5DB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AF0126-C7C5-45DB-658F-4144C79B9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57693-771C-8EBC-BAF0-053529DCF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DC63D-B47A-99AB-8475-BE2B76568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3995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47649-9A05-7562-0375-7F2AA2B57F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A7D194-4F7D-A17A-16F2-1A8EBB9F6B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4D64F-AB01-C154-D1F7-E7E32713A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78ECF-3A10-8470-C0FE-8AA0BF784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4E905-B45D-19A9-BED6-B224B405C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7699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3516-A613-EC94-E671-5E46F03D4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EFE156-86FB-82B2-42FF-F7D0E11CBA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4576A-D54B-3E6A-D7B8-B44D5C11F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5F732-2D55-95BF-D5EA-A5B3A3D1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D331B-6AA2-18D3-1490-164CDE19F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44549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1BB48-1910-BE80-2E60-380EF8852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E64F1C-1457-5B85-BC16-06AD6FF94A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94D585-A90B-BEA7-0FFA-F48753FBED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8E7CE1-7903-24AF-5C41-785DECDB1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28CE60-4F60-79F5-5F28-EE7B5EEC2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262A88-07F2-70A2-A9B9-CB2CC3EE3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09498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D8647-DBF8-C22D-E3F6-1736C5B5C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6404F-F6DD-571F-1C72-19F4AB166C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C7BBA4-870B-9F5D-03A0-52074522B1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D41241-82DB-8EEB-0217-DF70602ED9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444FA-BDBB-776C-40E1-556F967AE3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E0781E-D798-640E-92F8-7A6AA6310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1378CAC-7352-D74C-3F81-6323453A4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AC3C00-8390-F557-8A36-E8C9F4F5E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90176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E5708-A9A0-9614-F40C-1C31A6D19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D58A62-0C0B-A3E8-3DBD-B610A6202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92F7B0-DFD0-6CFE-28A9-8CCC1825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99B24D-54C9-DCCA-2B70-C37C28A73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00124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D88BB4-95E1-272E-BAE9-3DCF7BE80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24FBF7-3D41-7C48-6177-325BC527D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74294A-678D-B739-7E57-4016B1E1B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7539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D223-9E37-77D9-2DC2-A09BB5E94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85A71-2122-B57D-6CB9-6D531FE2F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7ABBD-44BE-8201-78AE-85DE97D1C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03BF1D-AA70-8FA7-4B7A-6A586F819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871A92-34AD-8A2B-DDFA-7AFA2143D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1934B-96FE-404E-BDEC-708DB7B39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3181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66AC3-CB7B-B547-DBF6-7813D6413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6973C1-A0C7-9C98-6325-E7F7140741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1A3125-9686-7238-417B-7670976F6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BF6149-CA0F-48E5-60D9-6E4B2A549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072D8-AA0E-2728-B0E2-263BD2922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137B6B-58BD-A7E3-15F4-E0BA91FD6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4929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BEB823-8B31-BFBC-FFA9-C626E68C6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83C17F-13BF-14A5-EEEC-76F23394F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9BE01-5213-6A2C-3ACB-F38BE1A45F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DD594-2AB7-4E69-90F0-268F3F5D6476}" type="datetimeFigureOut">
              <a:rPr lang="en-AU" smtClean="0"/>
              <a:t>26/03/2024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17037-59A0-7AFE-E919-482DC141E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0328DD-4E63-E156-27E6-2777C8A233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EC3E60-FD28-4165-83A6-AA2FDF9D640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5228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n4nRCC9TwQ?feature=oembed" TargetMode="External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998D1-9EDF-6A11-27E0-EB81D57774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Introduction to Reinforcement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6CD39-C1BE-B4A0-6D9F-EDAECFD864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AU" dirty="0"/>
          </a:p>
          <a:p>
            <a:r>
              <a:rPr lang="en-AU" dirty="0"/>
              <a:t>Prof Kathryn Kasmarik</a:t>
            </a:r>
          </a:p>
          <a:p>
            <a:r>
              <a:rPr lang="en-AU" dirty="0"/>
              <a:t>Reference: Sutton, R., </a:t>
            </a:r>
            <a:r>
              <a:rPr lang="en-AU" dirty="0" err="1"/>
              <a:t>Barto</a:t>
            </a:r>
            <a:r>
              <a:rPr lang="en-AU" dirty="0"/>
              <a:t>, A, 2014, Reinforcement Learning: An Introduction, 2</a:t>
            </a:r>
            <a:r>
              <a:rPr lang="en-AU" baseline="30000" dirty="0"/>
              <a:t>nd</a:t>
            </a:r>
            <a:r>
              <a:rPr lang="en-AU" dirty="0"/>
              <a:t> Edition, MIT Press</a:t>
            </a:r>
          </a:p>
        </p:txBody>
      </p:sp>
    </p:spTree>
    <p:extLst>
      <p:ext uri="{BB962C8B-B14F-4D97-AF65-F5344CB8AC3E}">
        <p14:creationId xmlns:p14="http://schemas.microsoft.com/office/powerpoint/2010/main" val="457073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1F517-F358-4AD5-6B2F-CD477237D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an action?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F46AD-B462-E608-1150-8E507774C1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Action refers to the mechanism which transmits the agent from the current state to a new state in the environment. </a:t>
            </a:r>
          </a:p>
          <a:p>
            <a:r>
              <a:rPr lang="en-AU" dirty="0"/>
              <a:t>The action should transmits the agent to a possible and accessible state. </a:t>
            </a:r>
          </a:p>
          <a:p>
            <a:r>
              <a:rPr lang="en-AU" dirty="0"/>
              <a:t>What kind of actions are available in the grid environment example?  </a:t>
            </a:r>
          </a:p>
        </p:txBody>
      </p:sp>
    </p:spTree>
    <p:extLst>
      <p:ext uri="{BB962C8B-B14F-4D97-AF65-F5344CB8AC3E}">
        <p14:creationId xmlns:p14="http://schemas.microsoft.com/office/powerpoint/2010/main" val="29775849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7B4F7-39A7-7946-117B-64540941D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Defining the Environment – The Markov Property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50E173-886F-FE0C-4C75-388529246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Recall the definition of deterministic environments</a:t>
            </a:r>
          </a:p>
          <a:p>
            <a:r>
              <a:rPr lang="en-US" dirty="0"/>
              <a:t>If an environment has the Markov property, then its one-step dynamics enable us to predict the next state and expected next reward given the current state and action</a:t>
            </a:r>
          </a:p>
          <a:p>
            <a:endParaRPr lang="en-US" dirty="0"/>
          </a:p>
          <a:p>
            <a:r>
              <a:rPr lang="en-US" dirty="0"/>
              <a:t>One step dynamics: p(s’, </a:t>
            </a:r>
            <a:r>
              <a:rPr lang="en-US" dirty="0" err="1"/>
              <a:t>r|s</a:t>
            </a:r>
            <a:r>
              <a:rPr lang="en-US" dirty="0"/>
              <a:t>, a) = </a:t>
            </a:r>
            <a:r>
              <a:rPr lang="en-US" dirty="0" err="1"/>
              <a:t>Pr</a:t>
            </a:r>
            <a:r>
              <a:rPr lang="en-US" dirty="0"/>
              <a:t>{R</a:t>
            </a:r>
            <a:r>
              <a:rPr lang="en-US" baseline="-25000" dirty="0"/>
              <a:t>t+1</a:t>
            </a:r>
            <a:r>
              <a:rPr lang="en-US" dirty="0"/>
              <a:t> = r, S</a:t>
            </a:r>
            <a:r>
              <a:rPr lang="en-US" baseline="-25000" dirty="0"/>
              <a:t>t+1</a:t>
            </a:r>
            <a:r>
              <a:rPr lang="en-US" dirty="0"/>
              <a:t> = s’ | S</a:t>
            </a:r>
            <a:r>
              <a:rPr lang="en-US" baseline="-25000" dirty="0"/>
              <a:t>t</a:t>
            </a:r>
            <a:r>
              <a:rPr lang="en-US" dirty="0"/>
              <a:t> , A</a:t>
            </a:r>
            <a:r>
              <a:rPr lang="en-US" baseline="-25000" dirty="0"/>
              <a:t>t</a:t>
            </a:r>
            <a:r>
              <a:rPr lang="en-US" dirty="0"/>
              <a:t>}</a:t>
            </a:r>
          </a:p>
          <a:p>
            <a:endParaRPr lang="en-US" dirty="0"/>
          </a:p>
          <a:p>
            <a:r>
              <a:rPr lang="en-US" dirty="0"/>
              <a:t>Give an example of an environment which has a Markov property?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75143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4A1DC-96B2-4C2E-4D4C-9B3712AF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Episodic vs Non-episodic Environments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04D99-B23C-F92C-FB65-65C27B534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Episodic tasks: agent-environment interactions break into separate interaction trajectories, after which interaction terminates and the agent is ‘reset’</a:t>
            </a:r>
          </a:p>
          <a:p>
            <a:endParaRPr lang="en-AU" dirty="0"/>
          </a:p>
          <a:p>
            <a:r>
              <a:rPr lang="en-AU" dirty="0"/>
              <a:t>Non-episodic tasks: interaction does not naturally break into episodes, but continues without limit. </a:t>
            </a:r>
          </a:p>
        </p:txBody>
      </p:sp>
    </p:spTree>
    <p:extLst>
      <p:ext uri="{BB962C8B-B14F-4D97-AF65-F5344CB8AC3E}">
        <p14:creationId xmlns:p14="http://schemas.microsoft.com/office/powerpoint/2010/main" val="4290013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0660-32C2-6CA2-9565-167C715EC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Defining Reward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B73EC-E37D-FDA8-618E-41BA4B086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Reward is a mechanism which tells the agent what is correct and what is incorrect regarding the trial-and-error concept. </a:t>
            </a:r>
          </a:p>
          <a:p>
            <a:r>
              <a:rPr lang="en-AU" dirty="0"/>
              <a:t>The reward allows the agent to evaluate the performance of changing from current state to a new state using an action. </a:t>
            </a:r>
          </a:p>
          <a:p>
            <a:r>
              <a:rPr lang="en-AU" dirty="0"/>
              <a:t>A real-life example is giving a chocolate to a children once they tidy their room. </a:t>
            </a:r>
          </a:p>
          <a:p>
            <a:r>
              <a:rPr lang="en-AU" dirty="0"/>
              <a:t>What is the reward in the grid environment example?</a:t>
            </a:r>
          </a:p>
        </p:txBody>
      </p:sp>
    </p:spTree>
    <p:extLst>
      <p:ext uri="{BB962C8B-B14F-4D97-AF65-F5344CB8AC3E}">
        <p14:creationId xmlns:p14="http://schemas.microsoft.com/office/powerpoint/2010/main" val="36281931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70660-32C2-6CA2-9565-167C715EC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should be considered in defining Reward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B73EC-E37D-FDA8-618E-41BA4B086F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The agent does not know which actions to take. Instead it must discover which actions will result in the most reward. </a:t>
            </a:r>
          </a:p>
          <a:p>
            <a:r>
              <a:rPr lang="en-AU" dirty="0"/>
              <a:t>Reward should be defined in a way to identify the goal of the RL problem. It should train the agent the in a way to reach the goal, while exploring the environment. </a:t>
            </a:r>
          </a:p>
          <a:p>
            <a:pPr marL="0" indent="0">
              <a:buNone/>
            </a:pPr>
            <a:r>
              <a:rPr lang="en-AU" dirty="0"/>
              <a:t>Some RL models include penalty to avoid a specific state, or to enhance the significance of the goal state. </a:t>
            </a:r>
          </a:p>
        </p:txBody>
      </p:sp>
    </p:spTree>
    <p:extLst>
      <p:ext uri="{BB962C8B-B14F-4D97-AF65-F5344CB8AC3E}">
        <p14:creationId xmlns:p14="http://schemas.microsoft.com/office/powerpoint/2010/main" val="1243068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E674-0E95-FB8F-4CED-6623187B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Example 1: Grid Environment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DBE646-AC6D-0980-3B6A-A8C5B09EFB92}"/>
              </a:ext>
            </a:extLst>
          </p:cNvPr>
          <p:cNvSpPr txBox="1"/>
          <p:nvPr/>
        </p:nvSpPr>
        <p:spPr>
          <a:xfrm>
            <a:off x="933254" y="6231118"/>
            <a:ext cx="7513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/>
              <a:t>https://www.youtube.com/watch?v=gn4nRCC9TwQ</a:t>
            </a:r>
            <a:endParaRPr lang="en-AU" sz="1000" dirty="0"/>
          </a:p>
        </p:txBody>
      </p:sp>
      <p:pic>
        <p:nvPicPr>
          <p:cNvPr id="6" name="Online Media 5" title="Google's DeepMind AI Just Taught Itself To Walk">
            <a:hlinkClick r:id="" action="ppaction://media"/>
            <a:extLst>
              <a:ext uri="{FF2B5EF4-FFF2-40B4-BE49-F238E27FC236}">
                <a16:creationId xmlns:a16="http://schemas.microsoft.com/office/drawing/2014/main" id="{D2333EF8-DFBE-BD20-4FBC-F225ECE7BF99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067203" y="1599382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859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5E585-B0C5-6878-9EE3-3D7D50059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Representing the ‘Condition-Action’ Rules as a State-Action Table (Q-Table)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01E0F8B-3D15-E06D-9349-20F6CE694FF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8047562"/>
              </p:ext>
            </p:extLst>
          </p:nvPr>
        </p:nvGraphicFramePr>
        <p:xfrm>
          <a:off x="1310640" y="2008504"/>
          <a:ext cx="2575560" cy="3782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12">
                  <a:extLst>
                    <a:ext uri="{9D8B030D-6E8A-4147-A177-3AD203B41FA5}">
                      <a16:colId xmlns:a16="http://schemas.microsoft.com/office/drawing/2014/main" val="1299476469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441534700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4271833545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277661742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3896241784"/>
                    </a:ext>
                  </a:extLst>
                </a:gridCol>
              </a:tblGrid>
              <a:tr h="756539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985569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043090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2771394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20959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34656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C3AD812-AD5D-AABF-C502-9906B278AE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5192029"/>
              </p:ext>
            </p:extLst>
          </p:nvPr>
        </p:nvGraphicFramePr>
        <p:xfrm>
          <a:off x="7018022" y="2008503"/>
          <a:ext cx="2575560" cy="37826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12">
                  <a:extLst>
                    <a:ext uri="{9D8B030D-6E8A-4147-A177-3AD203B41FA5}">
                      <a16:colId xmlns:a16="http://schemas.microsoft.com/office/drawing/2014/main" val="1299476469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441534700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4271833545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277661742"/>
                    </a:ext>
                  </a:extLst>
                </a:gridCol>
                <a:gridCol w="515112">
                  <a:extLst>
                    <a:ext uri="{9D8B030D-6E8A-4147-A177-3AD203B41FA5}">
                      <a16:colId xmlns:a16="http://schemas.microsoft.com/office/drawing/2014/main" val="3896241784"/>
                    </a:ext>
                  </a:extLst>
                </a:gridCol>
              </a:tblGrid>
              <a:tr h="756539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A4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6985569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0.2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AU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043090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2771394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920959"/>
                  </a:ext>
                </a:extLst>
              </a:tr>
              <a:tr h="756539">
                <a:tc>
                  <a:txBody>
                    <a:bodyPr/>
                    <a:lstStyle/>
                    <a:p>
                      <a:r>
                        <a:rPr lang="en-AU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346565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4CEA5D5-4098-5995-5CA2-352C892685BB}"/>
              </a:ext>
            </a:extLst>
          </p:cNvPr>
          <p:cNvCxnSpPr>
            <a:cxnSpLocks/>
          </p:cNvCxnSpPr>
          <p:nvPr/>
        </p:nvCxnSpPr>
        <p:spPr>
          <a:xfrm flipH="1" flipV="1">
            <a:off x="8732520" y="3169920"/>
            <a:ext cx="1630680" cy="1082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7A5F0AF-42B3-D9E9-A8F0-2C3FCB935F1A}"/>
              </a:ext>
            </a:extLst>
          </p:cNvPr>
          <p:cNvSpPr txBox="1"/>
          <p:nvPr/>
        </p:nvSpPr>
        <p:spPr>
          <a:xfrm>
            <a:off x="10485120" y="4191000"/>
            <a:ext cx="1402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Q-values</a:t>
            </a:r>
          </a:p>
        </p:txBody>
      </p:sp>
    </p:spTree>
    <p:extLst>
      <p:ext uri="{BB962C8B-B14F-4D97-AF65-F5344CB8AC3E}">
        <p14:creationId xmlns:p14="http://schemas.microsoft.com/office/powerpoint/2010/main" val="37611935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E50D1-E811-5770-43E5-50E6D222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select an action from a Q-table?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231B7-4EBF-0755-768D-93E7E81C2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Always select the action with the highest q-value…</a:t>
            </a:r>
          </a:p>
          <a:p>
            <a:endParaRPr lang="en-AU" dirty="0"/>
          </a:p>
          <a:p>
            <a:r>
              <a:rPr lang="en-AU" dirty="0"/>
              <a:t>Always select a random action…</a:t>
            </a:r>
          </a:p>
          <a:p>
            <a:endParaRPr lang="en-AU" dirty="0"/>
          </a:p>
          <a:p>
            <a:r>
              <a:rPr lang="en-AU" dirty="0"/>
              <a:t>Something else…?</a:t>
            </a:r>
          </a:p>
        </p:txBody>
      </p:sp>
    </p:spTree>
    <p:extLst>
      <p:ext uri="{BB962C8B-B14F-4D97-AF65-F5344CB8AC3E}">
        <p14:creationId xmlns:p14="http://schemas.microsoft.com/office/powerpoint/2010/main" val="3889951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FD417-7B57-2627-530A-5E2DD544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Exploration Vs Exploitation 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E321B-8429-DD06-1A30-6C962444E1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Exploration: trying more (</a:t>
            </a:r>
            <a:r>
              <a:rPr lang="en-US" dirty="0" err="1"/>
              <a:t>state,action</a:t>
            </a:r>
            <a:r>
              <a:rPr lang="en-US" dirty="0"/>
              <a:t>) pairs to gain more information about the environment. </a:t>
            </a:r>
          </a:p>
          <a:p>
            <a:r>
              <a:rPr lang="en-US" dirty="0"/>
              <a:t>Exploitation: taking actions that the agent explored before and based on what it learned earlier (policy) it knows it will result in the highest expected reward. </a:t>
            </a:r>
          </a:p>
          <a:p>
            <a:pPr marL="0" indent="0" algn="ctr">
              <a:buNone/>
            </a:pPr>
            <a:r>
              <a:rPr lang="en-US" dirty="0"/>
              <a:t>Challenge : balancing these two terms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47377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55C74-029C-3946-2DDB-459F4A86DE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E-greedy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0D0B7-462D-C00F-5F57-EE145F34B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Select the action with the highest q-value most of the time, and a random action the rest of the time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82487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45213-897B-ED91-B1D7-EE9FA7FF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Lecture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4F7C0-FC02-812E-7930-62ADFFA11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Review of Reflex Agents</a:t>
            </a:r>
          </a:p>
          <a:p>
            <a:r>
              <a:rPr lang="en-AU" dirty="0"/>
              <a:t>Learning Reflex Agents</a:t>
            </a:r>
          </a:p>
          <a:p>
            <a:r>
              <a:rPr lang="en-AU" dirty="0"/>
              <a:t>Components of Reinforcement Learning</a:t>
            </a:r>
          </a:p>
          <a:p>
            <a:r>
              <a:rPr lang="en-AU" dirty="0"/>
              <a:t>Maths of RL using a lookup table</a:t>
            </a:r>
          </a:p>
          <a:p>
            <a:pPr lvl="1"/>
            <a:r>
              <a:rPr lang="en-AU" dirty="0"/>
              <a:t>Markov decision problems</a:t>
            </a:r>
          </a:p>
          <a:p>
            <a:pPr lvl="1"/>
            <a:r>
              <a:rPr lang="en-AU" dirty="0"/>
              <a:t>Q-learning</a:t>
            </a:r>
          </a:p>
          <a:p>
            <a:r>
              <a:rPr lang="en-AU" dirty="0"/>
              <a:t>Evaluating RL</a:t>
            </a:r>
          </a:p>
          <a:p>
            <a:r>
              <a:rPr lang="en-AU" dirty="0"/>
              <a:t>Function approximation in RL</a:t>
            </a:r>
          </a:p>
          <a:p>
            <a:pPr lvl="1"/>
            <a:r>
              <a:rPr lang="en-AU" dirty="0"/>
              <a:t>State space discretisation</a:t>
            </a:r>
          </a:p>
          <a:p>
            <a:pPr lvl="1"/>
            <a:r>
              <a:rPr lang="en-AU" dirty="0"/>
              <a:t>Neural networks and deep learning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463854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9CCAA-12FC-AA8F-141A-E9FA613B3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update (learn) the q-values?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254627-31A6-ABE7-80BF-A1FFD01E6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Store the immediate reward received in each state after each action is performed?</a:t>
            </a:r>
          </a:p>
          <a:p>
            <a:pPr lvl="1"/>
            <a:r>
              <a:rPr lang="en-AU" dirty="0"/>
              <a:t>Requires that every state returns some reward for learning to occur</a:t>
            </a:r>
          </a:p>
          <a:p>
            <a:pPr lvl="1"/>
            <a:endParaRPr lang="en-AU" dirty="0"/>
          </a:p>
          <a:p>
            <a:r>
              <a:rPr lang="en-AU" dirty="0"/>
              <a:t>What if we could ‘back up’ reward from the states that receive it, into the states that lead up to it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4715D9-601B-A37B-CED1-6F3E2392BB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27" t="44341" r="1904" b="47287"/>
          <a:stretch/>
        </p:blipFill>
        <p:spPr>
          <a:xfrm>
            <a:off x="167610" y="4745074"/>
            <a:ext cx="12024390" cy="110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0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34811-75B9-95DD-6619-E1392E67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How to initialise a q-table?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E917D-0F75-B0DC-A293-6A533EDA9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Randomly?</a:t>
            </a:r>
          </a:p>
          <a:p>
            <a:r>
              <a:rPr lang="en-AU" dirty="0"/>
              <a:t>All zero?</a:t>
            </a:r>
          </a:p>
          <a:p>
            <a:r>
              <a:rPr lang="en-AU" dirty="0"/>
              <a:t>All ‘1’ (or any high number relative to maximum possible reward)</a:t>
            </a:r>
          </a:p>
        </p:txBody>
      </p:sp>
    </p:spTree>
    <p:extLst>
      <p:ext uri="{BB962C8B-B14F-4D97-AF65-F5344CB8AC3E}">
        <p14:creationId xmlns:p14="http://schemas.microsoft.com/office/powerpoint/2010/main" val="8412043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4D489-CD94-A8AA-1070-1BFABE33B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Properties of Q-learning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155E46-C42B-5015-E7EA-B434F41A80F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AU" dirty="0"/>
                  <a:t>The learned action-value function directly approximates the optimal policy regardless of the policy being followed (which could be random). </a:t>
                </a:r>
              </a:p>
              <a:p>
                <a:endParaRPr lang="en-AU" dirty="0"/>
              </a:p>
              <a:p>
                <a:r>
                  <a:rPr lang="en-AU" dirty="0"/>
                  <a:t>All that is required for the policy to converge on the optimal policy is continued update of all action-value pairs</a:t>
                </a:r>
              </a:p>
              <a:p>
                <a:endParaRPr lang="en-AU" dirty="0"/>
              </a:p>
              <a:p>
                <a:r>
                  <a:rPr lang="en-AU" dirty="0"/>
                  <a:t>Some random action selection is required during early learning to facilitate exploration. If </a:t>
                </a:r>
                <a14:m>
                  <m:oMath xmlns:m="http://schemas.openxmlformats.org/officeDocument/2006/math">
                    <m:r>
                      <a:rPr lang="en-AU" i="1" dirty="0" smtClean="0">
                        <a:latin typeface="Cambria Math" panose="02040503050406030204" pitchFamily="18" charset="0"/>
                      </a:rPr>
                      <m:t>𝑒</m:t>
                    </m:r>
                  </m:oMath>
                </a14:m>
                <a:r>
                  <a:rPr lang="en-AU" dirty="0"/>
                  <a:t> is gradually reduced then actions will converge onto the optimal policy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F155E46-C42B-5015-E7EA-B434F41A80F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en-A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26802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9DAC7-0DC9-87E3-86F5-E615B7494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Putting it all together – the Q-learning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22067-BA94-7B07-B0FB-677580BA0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0BB21-C894-AAFF-323A-7E04258A68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31" t="44961" r="7906" b="27442"/>
          <a:stretch/>
        </p:blipFill>
        <p:spPr>
          <a:xfrm>
            <a:off x="1407401" y="1825625"/>
            <a:ext cx="9377198" cy="3955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5137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F6744-E4BE-F677-4B9A-4348BF33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 variant - SARSA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3CE17-56F5-0364-1511-182FED7C1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4CFEB6-2A85-55D2-8C3D-C30B81016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51" y="1825625"/>
            <a:ext cx="8546268" cy="8924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1EB34D-82D5-D656-7897-9FEE62BBC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4586" y="2718084"/>
            <a:ext cx="7347397" cy="32583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1FF534-CF6F-08ED-1503-E2CDE463BB4E}"/>
              </a:ext>
            </a:extLst>
          </p:cNvPr>
          <p:cNvSpPr txBox="1"/>
          <p:nvPr/>
        </p:nvSpPr>
        <p:spPr>
          <a:xfrm>
            <a:off x="838200" y="6185098"/>
            <a:ext cx="2902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Sutton and </a:t>
            </a:r>
            <a:r>
              <a:rPr lang="en-AU" sz="1400" dirty="0" err="1"/>
              <a:t>Barto</a:t>
            </a:r>
            <a:r>
              <a:rPr lang="en-AU" sz="1400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21160756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B631B-B6C8-F071-CBC0-C8227A19F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Q-Learning vs SARSA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5B3213-9F97-6CAD-A5D8-CAFBB3150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Q-value update: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SARSA updates its Q-values based on the current policy's actions. </a:t>
            </a:r>
          </a:p>
          <a:p>
            <a:pPr lvl="1"/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Q-Learning, updates its Q-values based on the maximum Q-value of the next state, regardless of the action taken by the current policy.</a:t>
            </a: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Q-learning tends to converge to the optimal policy faster than SARSA because it directly learns the maximum possible future reward at each state, regardless of the action taken.</a:t>
            </a:r>
            <a:endParaRPr lang="en-US" dirty="0">
              <a:solidFill>
                <a:srgbClr val="0D0D0D"/>
              </a:solidFill>
              <a:latin typeface="Söhne"/>
            </a:endParaRPr>
          </a:p>
          <a:p>
            <a:r>
              <a:rPr lang="en-US" b="0" i="0" dirty="0">
                <a:solidFill>
                  <a:srgbClr val="0D0D0D"/>
                </a:solidFill>
                <a:effectLst/>
                <a:latin typeface="Söhne"/>
              </a:rPr>
              <a:t>SARSA, may explore more conservative policies since it updates its Q-values based on the actions it would actually take under the current policy.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258995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B94F6-EC77-33D2-A5B5-B4E3BE81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Evaluating RL performance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B7751-E2BB-D000-4E19-610B38895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Episode Reward : the average reward of all steps of current episode</a:t>
            </a:r>
          </a:p>
          <a:p>
            <a:r>
              <a:rPr lang="en-AU" dirty="0"/>
              <a:t>Average Reward : the average reward up until the current episode</a:t>
            </a:r>
          </a:p>
          <a:p>
            <a:r>
              <a:rPr lang="en-AU" dirty="0"/>
              <a:t>Long-term reward : the reward of entire action sequences and their consequences.</a:t>
            </a:r>
          </a:p>
          <a:p>
            <a:r>
              <a:rPr lang="en-AU" dirty="0"/>
              <a:t>Episodic Reward chart : put all above into a chart</a:t>
            </a:r>
          </a:p>
          <a:p>
            <a:r>
              <a:rPr lang="en-AU" dirty="0"/>
              <a:t>Number of actions : number of actions taken in each episode</a:t>
            </a:r>
          </a:p>
          <a:p>
            <a:r>
              <a:rPr lang="en-AU" dirty="0"/>
              <a:t>Training and Testing time : clock time taken for training and evaluation</a:t>
            </a:r>
          </a:p>
          <a:p>
            <a:pPr marL="0" indent="0">
              <a:buNone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64440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B94F6-EC77-33D2-A5B5-B4E3BE81E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Evaluating RL performance</a:t>
            </a:r>
          </a:p>
        </p:txBody>
      </p:sp>
      <p:pic>
        <p:nvPicPr>
          <p:cNvPr id="11" name="Content Placeholder 10" descr="Chart, scatter chart&#10;&#10;Description automatically generated">
            <a:extLst>
              <a:ext uri="{FF2B5EF4-FFF2-40B4-BE49-F238E27FC236}">
                <a16:creationId xmlns:a16="http://schemas.microsoft.com/office/drawing/2014/main" id="{7BEF31C9-4B7D-1438-9AF8-5D8A2DFE4D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913" y="2058316"/>
            <a:ext cx="5492888" cy="3849076"/>
          </a:xfrm>
        </p:spPr>
      </p:pic>
      <p:pic>
        <p:nvPicPr>
          <p:cNvPr id="13" name="Content Placeholder 12" descr="A picture containing timeline&#10;&#10;Description automatically generated">
            <a:extLst>
              <a:ext uri="{FF2B5EF4-FFF2-40B4-BE49-F238E27FC236}">
                <a16:creationId xmlns:a16="http://schemas.microsoft.com/office/drawing/2014/main" id="{D0E998BB-B81F-3974-2529-19505402033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1" y="1911731"/>
            <a:ext cx="5492888" cy="3995661"/>
          </a:xfrm>
        </p:spPr>
      </p:pic>
    </p:spTree>
    <p:extLst>
      <p:ext uri="{BB962C8B-B14F-4D97-AF65-F5344CB8AC3E}">
        <p14:creationId xmlns:p14="http://schemas.microsoft.com/office/powerpoint/2010/main" val="15611300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45213-897B-ED91-B1D7-EE9FA7FF5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Lecture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4F7C0-FC02-812E-7930-62ADFFA11D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dirty="0"/>
              <a:t>After todays’ lecture you should be able to:</a:t>
            </a:r>
          </a:p>
          <a:p>
            <a:pPr lvl="1"/>
            <a:r>
              <a:rPr lang="en-AU" dirty="0"/>
              <a:t>Define components of Reinforcement Learning</a:t>
            </a:r>
          </a:p>
          <a:p>
            <a:pPr lvl="1"/>
            <a:r>
              <a:rPr lang="en-AU" dirty="0"/>
              <a:t>Define MDP</a:t>
            </a:r>
          </a:p>
          <a:p>
            <a:pPr lvl="1"/>
            <a:r>
              <a:rPr lang="en-AU" dirty="0"/>
              <a:t>Implement the maths of RL using a lookup table</a:t>
            </a:r>
          </a:p>
          <a:p>
            <a:pPr lvl="1"/>
            <a:r>
              <a:rPr lang="en-AU" dirty="0"/>
              <a:t>Evaluate RL</a:t>
            </a:r>
          </a:p>
          <a:p>
            <a:pPr lvl="1"/>
            <a:r>
              <a:rPr lang="en-AU" dirty="0"/>
              <a:t>Use state space discretisation as a basic form of function approximation</a:t>
            </a:r>
          </a:p>
        </p:txBody>
      </p:sp>
    </p:spTree>
    <p:extLst>
      <p:ext uri="{BB962C8B-B14F-4D97-AF65-F5344CB8AC3E}">
        <p14:creationId xmlns:p14="http://schemas.microsoft.com/office/powerpoint/2010/main" val="2244079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C0072-7813-7920-7CF8-8D7783E51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Reflex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2521-1143-DD99-7DDE-CEDC5267C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Recall the structure of a reflex agent: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C5081A7-0F7D-B480-6D99-8050332C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547" y="2708999"/>
            <a:ext cx="674370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E48479-6E8C-D54C-5DC1-EA7336AB4F3F}"/>
              </a:ext>
            </a:extLst>
          </p:cNvPr>
          <p:cNvSpPr txBox="1"/>
          <p:nvPr/>
        </p:nvSpPr>
        <p:spPr>
          <a:xfrm>
            <a:off x="7215809" y="5788956"/>
            <a:ext cx="2902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Russell and Norvig, 2021</a:t>
            </a:r>
          </a:p>
        </p:txBody>
      </p:sp>
    </p:spTree>
    <p:extLst>
      <p:ext uri="{BB962C8B-B14F-4D97-AF65-F5344CB8AC3E}">
        <p14:creationId xmlns:p14="http://schemas.microsoft.com/office/powerpoint/2010/main" val="374119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C0072-7813-7920-7CF8-8D7783E51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Learning Reflex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AD2521-1143-DD99-7DDE-CEDC5267C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Condition-action pairs are learned rather than ‘hard coded’:</a:t>
            </a:r>
          </a:p>
        </p:txBody>
      </p:sp>
      <p:pic>
        <p:nvPicPr>
          <p:cNvPr id="1036" name="Picture 12">
            <a:extLst>
              <a:ext uri="{FF2B5EF4-FFF2-40B4-BE49-F238E27FC236}">
                <a16:creationId xmlns:a16="http://schemas.microsoft.com/office/drawing/2014/main" id="{5C5081A7-0F7D-B480-6D99-8050332C4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1547" y="2708999"/>
            <a:ext cx="6743700" cy="2962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0E48479-6E8C-D54C-5DC1-EA7336AB4F3F}"/>
              </a:ext>
            </a:extLst>
          </p:cNvPr>
          <p:cNvSpPr txBox="1"/>
          <p:nvPr/>
        </p:nvSpPr>
        <p:spPr>
          <a:xfrm>
            <a:off x="7215809" y="5788956"/>
            <a:ext cx="2902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Russell and Norvig, 2021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1DD8CB1-1AB8-867F-2488-F6768730BDFD}"/>
              </a:ext>
            </a:extLst>
          </p:cNvPr>
          <p:cNvSpPr/>
          <p:nvPr/>
        </p:nvSpPr>
        <p:spPr>
          <a:xfrm>
            <a:off x="3018970" y="4176889"/>
            <a:ext cx="1669143" cy="84666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438433-3717-7833-B39B-C39748A63BF5}"/>
              </a:ext>
            </a:extLst>
          </p:cNvPr>
          <p:cNvSpPr txBox="1"/>
          <p:nvPr/>
        </p:nvSpPr>
        <p:spPr>
          <a:xfrm>
            <a:off x="924479" y="4539124"/>
            <a:ext cx="17888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solidFill>
                  <a:srgbClr val="FF0000"/>
                </a:solidFill>
              </a:rPr>
              <a:t>How can we learn these rules?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FBE28F0-5FBB-944E-DF1F-9D3E4713376B}"/>
              </a:ext>
            </a:extLst>
          </p:cNvPr>
          <p:cNvCxnSpPr>
            <a:cxnSpLocks/>
            <a:endCxn id="4" idx="3"/>
          </p:cNvCxnSpPr>
          <p:nvPr/>
        </p:nvCxnSpPr>
        <p:spPr>
          <a:xfrm flipV="1">
            <a:off x="2162629" y="4899564"/>
            <a:ext cx="1100781" cy="12399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86067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4C834-FB2E-AEE4-4EAE-9A334EFEF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Utility-based agents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D6C59-C791-E35A-609D-39FA24E00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96640" cy="4351338"/>
          </a:xfrm>
        </p:spPr>
        <p:txBody>
          <a:bodyPr/>
          <a:lstStyle/>
          <a:p>
            <a:r>
              <a:rPr lang="en-AU" dirty="0"/>
              <a:t>Learning is driven by a utility function (called a reward function) that defines the quality of states and/or actions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0E73FF-5CBB-40FC-A7F8-6410F79351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013" t="36018" r="21104" b="13592"/>
          <a:stretch/>
        </p:blipFill>
        <p:spPr>
          <a:xfrm>
            <a:off x="4720551" y="1960934"/>
            <a:ext cx="6427509" cy="4080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663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CEACC-14BF-E2CE-D485-068A5AE98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FC7D3-B7EC-2FDE-C232-ECF75BD87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Learning by interaction with the environment</a:t>
            </a:r>
          </a:p>
          <a:p>
            <a:endParaRPr lang="en-AU" dirty="0"/>
          </a:p>
          <a:p>
            <a:r>
              <a:rPr lang="en-AU" dirty="0"/>
              <a:t>A trial-and-error process</a:t>
            </a:r>
          </a:p>
          <a:p>
            <a:endParaRPr lang="en-AU" dirty="0"/>
          </a:p>
          <a:p>
            <a:r>
              <a:rPr lang="en-AU" dirty="0"/>
              <a:t>But how does the agent know whether a trial is good or bad?</a:t>
            </a:r>
          </a:p>
          <a:p>
            <a:pPr lvl="1"/>
            <a:r>
              <a:rPr lang="en-AU" dirty="0"/>
              <a:t>Answer: a reward signal</a:t>
            </a:r>
          </a:p>
        </p:txBody>
      </p:sp>
    </p:spTree>
    <p:extLst>
      <p:ext uri="{BB962C8B-B14F-4D97-AF65-F5344CB8AC3E}">
        <p14:creationId xmlns:p14="http://schemas.microsoft.com/office/powerpoint/2010/main" val="3696213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E674-0E95-FB8F-4CED-6623187B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A Reinforcement Learning Agent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C261B-B462-2E08-EFB8-E63E67633F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Recall the basic structure of a RL agent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B84B7-E06E-D0EB-3A34-2E60E303CA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950" t="50000" r="2913" b="26667"/>
          <a:stretch/>
        </p:blipFill>
        <p:spPr>
          <a:xfrm>
            <a:off x="1239084" y="2477294"/>
            <a:ext cx="9713831" cy="332232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095A10-83DA-3D2D-9547-0CD2745A0EC5}"/>
              </a:ext>
            </a:extLst>
          </p:cNvPr>
          <p:cNvSpPr txBox="1"/>
          <p:nvPr/>
        </p:nvSpPr>
        <p:spPr>
          <a:xfrm>
            <a:off x="8652017" y="5645725"/>
            <a:ext cx="29022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400" dirty="0"/>
              <a:t>Sutton and </a:t>
            </a:r>
            <a:r>
              <a:rPr lang="en-AU" sz="1400" dirty="0" err="1"/>
              <a:t>Barto</a:t>
            </a:r>
            <a:r>
              <a:rPr lang="en-AU" sz="1400" dirty="0"/>
              <a:t>, 2015</a:t>
            </a:r>
          </a:p>
        </p:txBody>
      </p:sp>
    </p:spTree>
    <p:extLst>
      <p:ext uri="{BB962C8B-B14F-4D97-AF65-F5344CB8AC3E}">
        <p14:creationId xmlns:p14="http://schemas.microsoft.com/office/powerpoint/2010/main" val="394545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BE674-0E95-FB8F-4CED-6623187B6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b="1" dirty="0"/>
              <a:t>Example 1: Grid Environment</a:t>
            </a:r>
          </a:p>
        </p:txBody>
      </p:sp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F20C7AA6-CA39-5279-6383-33669C30CD0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9423264"/>
              </p:ext>
            </p:extLst>
          </p:nvPr>
        </p:nvGraphicFramePr>
        <p:xfrm>
          <a:off x="838200" y="1825625"/>
          <a:ext cx="10515600" cy="4176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28900">
                  <a:extLst>
                    <a:ext uri="{9D8B030D-6E8A-4147-A177-3AD203B41FA5}">
                      <a16:colId xmlns:a16="http://schemas.microsoft.com/office/drawing/2014/main" val="626064178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265304277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477008400"/>
                    </a:ext>
                  </a:extLst>
                </a:gridCol>
                <a:gridCol w="2628900">
                  <a:extLst>
                    <a:ext uri="{9D8B030D-6E8A-4147-A177-3AD203B41FA5}">
                      <a16:colId xmlns:a16="http://schemas.microsoft.com/office/drawing/2014/main" val="3732978073"/>
                    </a:ext>
                  </a:extLst>
                </a:gridCol>
              </a:tblGrid>
              <a:tr h="1392000"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5400" b="1" dirty="0"/>
                        <a:t>End +1</a:t>
                      </a:r>
                    </a:p>
                    <a:p>
                      <a:endParaRPr lang="en-A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7734831"/>
                  </a:ext>
                </a:extLst>
              </a:tr>
              <a:tr h="1392000">
                <a:tc>
                  <a:txBody>
                    <a:bodyPr/>
                    <a:lstStyle/>
                    <a:p>
                      <a:endParaRPr lang="en-A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AU" sz="5400" b="1" dirty="0"/>
                        <a:t>End -1</a:t>
                      </a:r>
                    </a:p>
                    <a:p>
                      <a:endParaRPr lang="en-A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0117694"/>
                  </a:ext>
                </a:extLst>
              </a:tr>
              <a:tr h="1392000">
                <a:tc>
                  <a:txBody>
                    <a:bodyPr/>
                    <a:lstStyle/>
                    <a:p>
                      <a:pPr algn="ctr"/>
                      <a:r>
                        <a:rPr lang="en-AU" sz="5400" b="1" dirty="0"/>
                        <a:t>Start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08765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2DBE646-AC6D-0980-3B6A-A8C5B09EFB92}"/>
              </a:ext>
            </a:extLst>
          </p:cNvPr>
          <p:cNvSpPr txBox="1"/>
          <p:nvPr/>
        </p:nvSpPr>
        <p:spPr>
          <a:xfrm>
            <a:off x="933254" y="6231118"/>
            <a:ext cx="751316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00" dirty="0"/>
              <a:t>https://towardsdatascience.com/reinforcement-learning-implement-grid-world-from-scratch-c5963765ebff</a:t>
            </a:r>
          </a:p>
        </p:txBody>
      </p:sp>
    </p:spTree>
    <p:extLst>
      <p:ext uri="{BB962C8B-B14F-4D97-AF65-F5344CB8AC3E}">
        <p14:creationId xmlns:p14="http://schemas.microsoft.com/office/powerpoint/2010/main" val="1050845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6B72C-5FB4-F67F-8685-23DCBBD4A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What is a state?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83DEB-11BE-FDD4-7315-5BA801EB67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Whatever information is available to the agent</a:t>
            </a:r>
          </a:p>
          <a:p>
            <a:endParaRPr lang="en-AU" dirty="0"/>
          </a:p>
          <a:p>
            <a:r>
              <a:rPr lang="en-AU" dirty="0"/>
              <a:t>Measurements from sensors – maybe raw or processed</a:t>
            </a:r>
          </a:p>
          <a:p>
            <a:endParaRPr lang="en-AU" dirty="0"/>
          </a:p>
          <a:p>
            <a:r>
              <a:rPr lang="en-AU" dirty="0"/>
              <a:t>What is the state space of the grid-based environment example</a:t>
            </a:r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299470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447</TotalTime>
  <Words>1113</Words>
  <Application>Microsoft Office PowerPoint</Application>
  <PresentationFormat>Widescreen</PresentationFormat>
  <Paragraphs>151</Paragraphs>
  <Slides>28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Cambria Math</vt:lpstr>
      <vt:lpstr>Söhne</vt:lpstr>
      <vt:lpstr>Office Theme</vt:lpstr>
      <vt:lpstr>Introduction to Reinforcement Learning</vt:lpstr>
      <vt:lpstr>Lecture Overview</vt:lpstr>
      <vt:lpstr>Reflex Agents</vt:lpstr>
      <vt:lpstr>Learning Reflex Agents</vt:lpstr>
      <vt:lpstr>Utility-based agents</vt:lpstr>
      <vt:lpstr>Reinforcement Learning</vt:lpstr>
      <vt:lpstr>A Reinforcement Learning Agent</vt:lpstr>
      <vt:lpstr>Example 1: Grid Environment</vt:lpstr>
      <vt:lpstr>What is a state?</vt:lpstr>
      <vt:lpstr>What is an action?</vt:lpstr>
      <vt:lpstr>Defining the Environment – The Markov Property</vt:lpstr>
      <vt:lpstr>Episodic vs Non-episodic Environments</vt:lpstr>
      <vt:lpstr>Defining Reward</vt:lpstr>
      <vt:lpstr>What should be considered in defining Reward</vt:lpstr>
      <vt:lpstr>Example 1: Grid Environment</vt:lpstr>
      <vt:lpstr>Representing the ‘Condition-Action’ Rules as a State-Action Table (Q-Table)</vt:lpstr>
      <vt:lpstr>How to select an action from a Q-table?</vt:lpstr>
      <vt:lpstr>Exploration Vs Exploitation </vt:lpstr>
      <vt:lpstr>E-greedy exploration</vt:lpstr>
      <vt:lpstr>How to update (learn) the q-values?</vt:lpstr>
      <vt:lpstr>How to initialise a q-table?</vt:lpstr>
      <vt:lpstr>Properties of Q-learning</vt:lpstr>
      <vt:lpstr>Putting it all together – the Q-learning algorithm</vt:lpstr>
      <vt:lpstr>A variant - SARSA</vt:lpstr>
      <vt:lpstr>Q-Learning vs SARSA</vt:lpstr>
      <vt:lpstr>Evaluating RL performance</vt:lpstr>
      <vt:lpstr>Evaluating RL performance</vt:lpstr>
      <vt:lpstr>Lecture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Reinforcement Learning</dc:title>
  <dc:creator>Kathryn Kasmarik</dc:creator>
  <cp:lastModifiedBy>Shadi Abpeikar</cp:lastModifiedBy>
  <cp:revision>1</cp:revision>
  <dcterms:created xsi:type="dcterms:W3CDTF">2022-07-03T23:42:52Z</dcterms:created>
  <dcterms:modified xsi:type="dcterms:W3CDTF">2024-03-26T00:53:32Z</dcterms:modified>
</cp:coreProperties>
</file>

<file path=docProps/thumbnail.jpeg>
</file>